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1" r:id="rId5"/>
    <p:sldId id="260" r:id="rId6"/>
    <p:sldId id="25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77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D14-10DA-4EF1-A2B8-9E74FABDB426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8199-605D-4F25-96AF-DF4937127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2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D14-10DA-4EF1-A2B8-9E74FABDB426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8199-605D-4F25-96AF-DF4937127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89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D14-10DA-4EF1-A2B8-9E74FABDB426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8199-605D-4F25-96AF-DF4937127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1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D14-10DA-4EF1-A2B8-9E74FABDB426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8199-605D-4F25-96AF-DF4937127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2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D14-10DA-4EF1-A2B8-9E74FABDB426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8199-605D-4F25-96AF-DF4937127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44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D14-10DA-4EF1-A2B8-9E74FABDB426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8199-605D-4F25-96AF-DF4937127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3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D14-10DA-4EF1-A2B8-9E74FABDB426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8199-605D-4F25-96AF-DF4937127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4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D14-10DA-4EF1-A2B8-9E74FABDB426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8199-605D-4F25-96AF-DF4937127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4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D14-10DA-4EF1-A2B8-9E74FABDB426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8199-605D-4F25-96AF-DF4937127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94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D14-10DA-4EF1-A2B8-9E74FABDB426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8199-605D-4F25-96AF-DF4937127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D14-10DA-4EF1-A2B8-9E74FABDB426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8199-605D-4F25-96AF-DF4937127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97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0D14-10DA-4EF1-A2B8-9E74FABDB426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8199-605D-4F25-96AF-DF493712764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1484644562,&quot;Placement&quot;:&quot;Header&quot;,&quot;Top&quot;:0.0,&quot;Left&quot;:435.021423,&quot;SlideWidth&quot;:960,&quot;SlideHeight&quot;:540}"/>
          <p:cNvSpPr txBox="1"/>
          <p:nvPr userDrawn="1"/>
        </p:nvSpPr>
        <p:spPr>
          <a:xfrm>
            <a:off x="5524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 smtClean="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  <a:endParaRPr lang="fr-FR" sz="10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7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17" y="307874"/>
            <a:ext cx="7548766" cy="624225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V="1">
            <a:off x="2929255" y="906780"/>
            <a:ext cx="4737222" cy="365919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3331845" y="4255183"/>
            <a:ext cx="6001131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331845" y="4255183"/>
            <a:ext cx="0" cy="151181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19" y="168420"/>
            <a:ext cx="5576570" cy="6505259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877056" y="603504"/>
            <a:ext cx="2856223" cy="21827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731109" y="2133435"/>
            <a:ext cx="3770214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731109" y="2133434"/>
            <a:ext cx="0" cy="19889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67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58" y="122802"/>
            <a:ext cx="6369084" cy="6612396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758427" y="649468"/>
            <a:ext cx="2118907" cy="16367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769209" y="1506276"/>
            <a:ext cx="3948071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4769209" y="1506276"/>
            <a:ext cx="0" cy="29565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36" y="40146"/>
            <a:ext cx="8816529" cy="6777706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2468880" y="746761"/>
            <a:ext cx="2003768" cy="154778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951673" y="1936794"/>
            <a:ext cx="0" cy="4372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951673" y="1936794"/>
            <a:ext cx="68656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2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53986"/>
            <a:ext cx="7200900" cy="633412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337560" y="914400"/>
            <a:ext cx="2449089" cy="189176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849219" y="1647247"/>
            <a:ext cx="4152541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4849219" y="1612956"/>
            <a:ext cx="0" cy="36804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2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88" y="213708"/>
            <a:ext cx="8311225" cy="6430584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 flipV="1">
            <a:off x="3606993" y="1875834"/>
            <a:ext cx="5860095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2838616" y="938254"/>
            <a:ext cx="1981738" cy="15307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3606993" y="1875834"/>
            <a:ext cx="0" cy="41713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673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SAFRAN Electrical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DELORME Benoit</dc:creator>
  <cp:lastModifiedBy>DELORME Benoit</cp:lastModifiedBy>
  <cp:revision>12</cp:revision>
  <dcterms:created xsi:type="dcterms:W3CDTF">2022-12-22T16:47:39Z</dcterms:created>
  <dcterms:modified xsi:type="dcterms:W3CDTF">2022-12-22T17:05:02Z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4ffcea-f25b-491e-9dc9-834516f3550e_Enabled">
    <vt:lpwstr>true</vt:lpwstr>
  </property>
  <property fmtid="{D5CDD505-2E9C-101B-9397-08002B2CF9AE}" pid="3" name="MSIP_Label_024ffcea-f25b-491e-9dc9-834516f3550e_SetDate">
    <vt:lpwstr>2022-12-22T17:05:02Z</vt:lpwstr>
  </property>
  <property fmtid="{D5CDD505-2E9C-101B-9397-08002B2CF9AE}" pid="4" name="MSIP_Label_024ffcea-f25b-491e-9dc9-834516f3550e_Method">
    <vt:lpwstr>Standard</vt:lpwstr>
  </property>
  <property fmtid="{D5CDD505-2E9C-101B-9397-08002B2CF9AE}" pid="5" name="MSIP_Label_024ffcea-f25b-491e-9dc9-834516f3550e_Name">
    <vt:lpwstr>C2 - restricted</vt:lpwstr>
  </property>
  <property fmtid="{D5CDD505-2E9C-101B-9397-08002B2CF9AE}" pid="6" name="MSIP_Label_024ffcea-f25b-491e-9dc9-834516f3550e_SiteId">
    <vt:lpwstr>d52b49b7-0c8f-4d89-8c4f-f20517306e08</vt:lpwstr>
  </property>
  <property fmtid="{D5CDD505-2E9C-101B-9397-08002B2CF9AE}" pid="7" name="MSIP_Label_024ffcea-f25b-491e-9dc9-834516f3550e_ActionId">
    <vt:lpwstr>9062ea79-8512-4016-a0b3-79523a0b1cfe</vt:lpwstr>
  </property>
  <property fmtid="{D5CDD505-2E9C-101B-9397-08002B2CF9AE}" pid="8" name="MSIP_Label_024ffcea-f25b-491e-9dc9-834516f3550e_ContentBits">
    <vt:lpwstr>1</vt:lpwstr>
  </property>
</Properties>
</file>