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8" r:id="rId3"/>
    <p:sldId id="280" r:id="rId4"/>
    <p:sldId id="281" r:id="rId5"/>
    <p:sldId id="282" r:id="rId6"/>
    <p:sldId id="279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89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1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55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73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74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7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3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9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9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BE76-B1AD-4D7C-996A-C8D974D412E1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D33B-8F8B-40E7-B870-0DD265ABF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75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18A1CF2-DA1C-233D-7AD2-986B8666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0" y="1215000"/>
            <a:ext cx="5267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7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77FC126-AA1E-0B23-B561-73FDDE62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2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37CA4B-3799-C63F-0774-5EBAD91E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3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89D932-7052-00EF-DC21-25EBA8EF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FE977D-E5E5-A35A-04AA-AC8572C0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65DAF5-558B-B96A-6763-F743D93C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9E9FFF-251B-01B0-CB91-5A3B835C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80AB44-E00B-01F5-DE02-C8A5EB52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9C4C58-CA0A-3E67-99AD-2D671ECC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E8D215-D186-78AB-C66B-C69A866D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71EB3E7-1962-0670-D398-1691D215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0" y="1215000"/>
            <a:ext cx="5267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7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EC4105-4BF7-84F2-700F-CE63245E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0" y="1215000"/>
            <a:ext cx="5267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9A39D9F-68EC-6254-D78F-DE842A82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0" y="1215000"/>
            <a:ext cx="5267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709987-8DF3-58AE-DF2C-48D065AB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0" y="1215000"/>
            <a:ext cx="5267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E4D429-CEC8-9492-3663-C11389C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8600"/>
            <a:ext cx="5267402" cy="4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B43B818-E4C9-B920-728C-09BA6DB2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404C8D-23E6-EFBB-E750-0D86AC32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85A9AE-B61E-029B-D21F-C3BA5825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99" y="1219008"/>
            <a:ext cx="526740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3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Office PowerPoint</Application>
  <PresentationFormat>Affichage à l'écran (4:3)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56</cp:revision>
  <dcterms:created xsi:type="dcterms:W3CDTF">2022-11-20T17:24:12Z</dcterms:created>
  <dcterms:modified xsi:type="dcterms:W3CDTF">2023-03-01T19:16:55Z</dcterms:modified>
</cp:coreProperties>
</file>