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9388-1531-4B61-95E4-5316251AE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9CA41-7DE7-435F-A0F8-F0B9A6E6E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7BB06-BA83-489D-BC60-C5B1BB98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FA36-0E91-4D6B-B267-413188BBD851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48586-69D8-4592-9396-D20882E8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66B3C-1355-4D2A-A2B9-721613C6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5F8A-CF38-47DB-8685-653330E38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7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9FE0-E1AE-4E11-9A27-5764BA6B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54813-79E2-41AB-8188-73CA3865E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67726-7505-444A-8C83-D3250549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FA36-0E91-4D6B-B267-413188BBD851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5F09E-0B00-43F2-A75E-7CBB9B38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84A19-CE6B-4E27-9621-69E227D7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5F8A-CF38-47DB-8685-653330E38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94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3768B-5F66-4C34-B94E-C5E78F1E4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1BCE2-6C8D-4C01-BD5F-3DF684599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F1AA0-F570-4DF8-8319-729F443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FA36-0E91-4D6B-B267-413188BBD851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FB180-7786-4D7B-BF85-A47700C7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1E544-9941-4078-97CB-BB2CD566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5F8A-CF38-47DB-8685-653330E38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20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7652-05E8-42BC-AF39-FCAFFA88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C002-0D05-4317-86E1-2034A380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91C25-7AD0-4229-8A79-E1F203A4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FA36-0E91-4D6B-B267-413188BBD851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59710-165A-45B2-A155-DF5B2A64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F79E1-3C66-4CDF-B7CB-4894E243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5F8A-CF38-47DB-8685-653330E38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27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37C5-76AB-4A6A-988F-3B6DCC41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40E21-38F7-4746-9399-1C718C329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D39-6AB2-4DDC-B892-6A035ADA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FA36-0E91-4D6B-B267-413188BBD851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94147-1660-4B35-B434-8C15A260A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F2DD5-4CB7-415C-8939-BB99EBA0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5F8A-CF38-47DB-8685-653330E38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2FF5-A090-4609-A244-510689F5D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6FE2-705F-4F7B-9284-D22420F01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3E069-E9EA-4A33-8D2C-1BB08CE65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946C2-BCB5-4358-A3CD-BF11B291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FA36-0E91-4D6B-B267-413188BBD851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D465D-DB08-436F-89F6-A9F0C55C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F8B5D-418C-4145-AF62-94FA58AA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5F8A-CF38-47DB-8685-653330E38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6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5809-18E5-4760-BD7F-D337E014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3180B-B84D-4BA0-B317-49B58F38C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20569-0C2E-4989-947C-718A32EE5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C78D4-5CD7-4D40-86EF-2BE7595DA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23DD6-8C24-43DA-94C0-8C9BDF6C9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731A1-C607-4A7F-97EC-6EC9EB00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FA36-0E91-4D6B-B267-413188BBD851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9F097-9689-4A1A-B741-57739C98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D4065-6931-4BB0-AAD6-881099B8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5F8A-CF38-47DB-8685-653330E38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99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F3EC-ECFA-4427-A564-9F0712BA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0A783-D3CA-413E-AA70-81A491B1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FA36-0E91-4D6B-B267-413188BBD851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DEE6E-35A1-471E-A93C-CB7FFAAC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3AB0B-B1FF-4854-81AD-33A76DBD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5F8A-CF38-47DB-8685-653330E38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09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7D3B2-9F98-4F0D-B650-E585CCC1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FA36-0E91-4D6B-B267-413188BBD851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9A2D1-C74C-41F5-B637-C665A71E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A9C5F-75EF-4AA7-B399-08F501EC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5F8A-CF38-47DB-8685-653330E38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93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D65F-6A07-4CEA-B4E8-9C45208F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C0B91-7142-44BA-AB47-79AA1CAE6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168AA-9A00-462E-895A-825F6582D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98675-7A28-4D44-A470-07C57018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FA36-0E91-4D6B-B267-413188BBD851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73FB3-6B58-4D02-9C77-EF70547A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12ACA-8E24-498D-A2F8-2119288B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5F8A-CF38-47DB-8685-653330E38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06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04E9-42CC-420E-967B-ABDABCF9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007B1-4330-43DD-8F7F-5861373B2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1F521-CB16-4291-8F8A-1E38C6528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077AB-E3B1-47A0-9007-0708E53D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FA36-0E91-4D6B-B267-413188BBD851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D56ED-E19D-492F-B92C-CAEE65DF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C6BF8-E9FF-451C-AC88-68487167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5F8A-CF38-47DB-8685-653330E38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2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1E5D7-844B-4F79-AD18-85B8B96D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3D9A3-C902-445B-B10E-7260F4D3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6E093-44C4-4265-A8CB-8F497E581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8FA36-0E91-4D6B-B267-413188BBD851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F7B25-79B1-4C99-A322-396EE57BA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BB19C-2908-4056-845A-BFC993FEB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65F8A-CF38-47DB-8685-653330E38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8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3B6DA3-0F41-4ED4-AF90-5C3AB29BC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41" y="695232"/>
            <a:ext cx="7210425" cy="10287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E5E488-EBEA-4370-9167-131E2F947C9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740023" y="1589103"/>
            <a:ext cx="1376039" cy="310718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621AAB-0205-48A1-A966-717E47BEE8C1}"/>
              </a:ext>
            </a:extLst>
          </p:cNvPr>
          <p:cNvSpPr txBox="1"/>
          <p:nvPr/>
        </p:nvSpPr>
        <p:spPr>
          <a:xfrm>
            <a:off x="3116062" y="1715155"/>
            <a:ext cx="224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mfoorta"/>
                <a:cs typeface="Aharoni" panose="020B0604020202020204" pitchFamily="2" charset="-79"/>
              </a:rPr>
              <a:t>Polygon selection tool</a:t>
            </a:r>
          </a:p>
        </p:txBody>
      </p:sp>
    </p:spTree>
    <p:extLst>
      <p:ext uri="{BB962C8B-B14F-4D97-AF65-F5344CB8AC3E}">
        <p14:creationId xmlns:p14="http://schemas.microsoft.com/office/powerpoint/2010/main" val="113615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96B75B-4CE6-4C93-AF36-3A8AE4E64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76" y="0"/>
            <a:ext cx="468808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7FF507-3351-40B3-A9AC-DAE3C82BD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062" y="0"/>
            <a:ext cx="6152807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DFC2FE-9514-4B3C-8FEE-2FAB3ACBF1D6}"/>
              </a:ext>
            </a:extLst>
          </p:cNvPr>
          <p:cNvCxnSpPr>
            <a:cxnSpLocks/>
          </p:cNvCxnSpPr>
          <p:nvPr/>
        </p:nvCxnSpPr>
        <p:spPr>
          <a:xfrm>
            <a:off x="5317724" y="3429000"/>
            <a:ext cx="10354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6574E1-3624-4B3C-AA67-1E8FA0371805}"/>
              </a:ext>
            </a:extLst>
          </p:cNvPr>
          <p:cNvSpPr txBox="1"/>
          <p:nvPr/>
        </p:nvSpPr>
        <p:spPr>
          <a:xfrm>
            <a:off x="6314400" y="3244334"/>
            <a:ext cx="94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Zoom in</a:t>
            </a:r>
          </a:p>
        </p:txBody>
      </p:sp>
    </p:spTree>
    <p:extLst>
      <p:ext uri="{BB962C8B-B14F-4D97-AF65-F5344CB8AC3E}">
        <p14:creationId xmlns:p14="http://schemas.microsoft.com/office/powerpoint/2010/main" val="126767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CCC6EA-2AD0-4F31-81D3-C48712EC9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839" y="0"/>
            <a:ext cx="5298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5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62BF43-A760-458C-924F-DB2D90FBE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37" y="921937"/>
            <a:ext cx="4562475" cy="2847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264AFB-D243-40CA-94F0-0D31985EA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251" y="992310"/>
            <a:ext cx="4552950" cy="28670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D17512-4B28-49E4-B35D-6095C8E6387C}"/>
              </a:ext>
            </a:extLst>
          </p:cNvPr>
          <p:cNvCxnSpPr>
            <a:cxnSpLocks/>
          </p:cNvCxnSpPr>
          <p:nvPr/>
        </p:nvCxnSpPr>
        <p:spPr>
          <a:xfrm flipH="1" flipV="1">
            <a:off x="6441937" y="2255366"/>
            <a:ext cx="855507" cy="3409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72CC073-C20B-4B5D-A8D4-D2578E1CAEFB}"/>
              </a:ext>
            </a:extLst>
          </p:cNvPr>
          <p:cNvSpPr/>
          <p:nvPr/>
        </p:nvSpPr>
        <p:spPr>
          <a:xfrm>
            <a:off x="6104379" y="2079095"/>
            <a:ext cx="352541" cy="3525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8C2558-41BA-49C6-B1D3-30A49A1C1FE5}"/>
              </a:ext>
            </a:extLst>
          </p:cNvPr>
          <p:cNvSpPr txBox="1"/>
          <p:nvPr/>
        </p:nvSpPr>
        <p:spPr>
          <a:xfrm>
            <a:off x="7599285" y="2512381"/>
            <a:ext cx="176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Measurement ID</a:t>
            </a:r>
          </a:p>
        </p:txBody>
      </p:sp>
    </p:spTree>
    <p:extLst>
      <p:ext uri="{BB962C8B-B14F-4D97-AF65-F5344CB8AC3E}">
        <p14:creationId xmlns:p14="http://schemas.microsoft.com/office/powerpoint/2010/main" val="159608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Comfoorta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Lafont Rapnouil</dc:creator>
  <cp:lastModifiedBy>Tristan Lafont Rapnouil</cp:lastModifiedBy>
  <cp:revision>1</cp:revision>
  <dcterms:created xsi:type="dcterms:W3CDTF">2021-11-05T20:28:55Z</dcterms:created>
  <dcterms:modified xsi:type="dcterms:W3CDTF">2021-11-05T21:15:06Z</dcterms:modified>
</cp:coreProperties>
</file>