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942577"/>
            <a:ext cx="13500497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025045"/>
            <a:ext cx="13500497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2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6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06637"/>
            <a:ext cx="3881393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06637"/>
            <a:ext cx="1141917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52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7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435864"/>
            <a:ext cx="1552557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854300"/>
            <a:ext cx="1552557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1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06638"/>
            <a:ext cx="15525572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411865"/>
            <a:ext cx="7615123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103799"/>
            <a:ext cx="7615123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411865"/>
            <a:ext cx="765262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103799"/>
            <a:ext cx="765262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62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21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3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829255"/>
            <a:ext cx="911283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829255"/>
            <a:ext cx="911283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06638"/>
            <a:ext cx="1552557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533187"/>
            <a:ext cx="1552557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2969-9EDF-463A-A08C-B1973CE537C2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5338158"/>
            <a:ext cx="607522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48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E03EA4-BFD3-4906-C550-B1D3D9A2090E}"/>
              </a:ext>
            </a:extLst>
          </p:cNvPr>
          <p:cNvSpPr/>
          <p:nvPr/>
        </p:nvSpPr>
        <p:spPr>
          <a:xfrm>
            <a:off x="0" y="-1"/>
            <a:ext cx="4294208" cy="5759451"/>
          </a:xfrm>
          <a:prstGeom prst="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6CAEB92A-F9FA-5EA1-872F-D52B70FEF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3" b="23538"/>
          <a:stretch/>
        </p:blipFill>
        <p:spPr>
          <a:xfrm>
            <a:off x="4294207" y="0"/>
            <a:ext cx="13706455" cy="5759450"/>
          </a:xfrm>
          <a:prstGeom prst="rect">
            <a:avLst/>
          </a:prstGeom>
          <a:solidFill>
            <a:srgbClr val="B2B2B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0A051-A0AC-3342-03FC-0F8D97251E0C}"/>
              </a:ext>
            </a:extLst>
          </p:cNvPr>
          <p:cNvSpPr txBox="1"/>
          <p:nvPr/>
        </p:nvSpPr>
        <p:spPr>
          <a:xfrm>
            <a:off x="-1" y="1903408"/>
            <a:ext cx="10417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B" panose="02020800000000000000" pitchFamily="18" charset="-128"/>
                <a:ea typeface="FOT-NewRodin Pro B" panose="02020800000000000000" pitchFamily="18" charset="-128"/>
              </a:rPr>
              <a:t>M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M" panose="02020600000000000000" pitchFamily="18" charset="-128"/>
                <a:ea typeface="FOT-NewRodin Pro M" panose="02020600000000000000" pitchFamily="18" charset="-128"/>
              </a:rPr>
              <a:t>obile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B" panose="02020800000000000000" pitchFamily="18" charset="-128"/>
                <a:ea typeface="FOT-NewRodin Pro B" panose="02020800000000000000" pitchFamily="18" charset="-128"/>
              </a:rPr>
              <a:t> R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M" panose="02020600000000000000" pitchFamily="18" charset="-128"/>
                <a:ea typeface="FOT-NewRodin Pro M" panose="02020600000000000000" pitchFamily="18" charset="-128"/>
              </a:rPr>
              <a:t>obot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B" panose="02020800000000000000" pitchFamily="18" charset="-128"/>
                <a:ea typeface="FOT-NewRodin Pro B" panose="02020800000000000000" pitchFamily="18" charset="-128"/>
              </a:rPr>
              <a:t> P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FOT-NewRodin Pro M" panose="02020600000000000000" pitchFamily="18" charset="-128"/>
                <a:ea typeface="FOT-NewRodin Pro M" panose="02020600000000000000" pitchFamily="18" charset="-128"/>
              </a:rPr>
              <a:t>latform</a:t>
            </a:r>
            <a:endParaRPr lang="nl-BE" sz="6000" dirty="0">
              <a:solidFill>
                <a:schemeClr val="tx1">
                  <a:lumMod val="85000"/>
                  <a:lumOff val="15000"/>
                </a:schemeClr>
              </a:solidFill>
              <a:latin typeface="FOT-NewRodin Pro M" panose="02020600000000000000" pitchFamily="18" charset="-128"/>
              <a:ea typeface="FOT-NewRodin Pro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19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FOT-NewRodin Pro B</vt:lpstr>
      <vt:lpstr>FOT-NewRodin Pro 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Benoît Lagasse de Locht</dc:creator>
  <cp:lastModifiedBy>Benoit LAGASSE DE LOCHT</cp:lastModifiedBy>
  <cp:revision>4</cp:revision>
  <dcterms:created xsi:type="dcterms:W3CDTF">2022-05-22T15:19:06Z</dcterms:created>
  <dcterms:modified xsi:type="dcterms:W3CDTF">2023-03-16T09:24:38Z</dcterms:modified>
</cp:coreProperties>
</file>