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80006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942577"/>
            <a:ext cx="13500497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025045"/>
            <a:ext cx="13500497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2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69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06637"/>
            <a:ext cx="3881393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06637"/>
            <a:ext cx="1141917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52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7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435864"/>
            <a:ext cx="1552557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854300"/>
            <a:ext cx="1552557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1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06638"/>
            <a:ext cx="15525572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411865"/>
            <a:ext cx="7615123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103799"/>
            <a:ext cx="7615123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411865"/>
            <a:ext cx="765262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103799"/>
            <a:ext cx="765262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62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21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3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829255"/>
            <a:ext cx="911283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829255"/>
            <a:ext cx="911283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06638"/>
            <a:ext cx="1552557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533187"/>
            <a:ext cx="1552557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2969-9EDF-463A-A08C-B1973CE537C2}" type="datetimeFigureOut">
              <a:rPr lang="nl-BE" smtClean="0"/>
              <a:t>22/05/2022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5338158"/>
            <a:ext cx="607522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059D-F076-4429-8EB3-C6708842DFE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48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6C054-2A5B-62D9-9A05-41BD02D0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C7FF1A0F-D200-D2AE-D56D-2CE40BD3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9761"/>
            <a:ext cx="18000663" cy="601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0A051-A0AC-3342-03FC-0F8D97251E0C}"/>
              </a:ext>
            </a:extLst>
          </p:cNvPr>
          <p:cNvSpPr txBox="1"/>
          <p:nvPr/>
        </p:nvSpPr>
        <p:spPr>
          <a:xfrm>
            <a:off x="-2" y="882207"/>
            <a:ext cx="1096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Robotis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 Mini Python Repository</a:t>
            </a:r>
            <a:endParaRPr lang="nl-BE" sz="5400" dirty="0">
              <a:solidFill>
                <a:schemeClr val="tx1">
                  <a:lumMod val="85000"/>
                  <a:lumOff val="1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32EB-58A0-FE99-3E97-5D6518EAE4DA}"/>
              </a:ext>
            </a:extLst>
          </p:cNvPr>
          <p:cNvSpPr txBox="1"/>
          <p:nvPr/>
        </p:nvSpPr>
        <p:spPr>
          <a:xfrm>
            <a:off x="-2" y="2240215"/>
            <a:ext cx="10961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Controlling the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Robotis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 Mini using a Raspberry Pi Zero 2 and Python</a:t>
            </a:r>
            <a:endParaRPr lang="nl-BE" sz="48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6C054-2A5B-62D9-9A05-41BD02D0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C7FF1A0F-D200-D2AE-D56D-2CE40BD3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9761"/>
            <a:ext cx="18000663" cy="601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0A051-A0AC-3342-03FC-0F8D97251E0C}"/>
              </a:ext>
            </a:extLst>
          </p:cNvPr>
          <p:cNvSpPr txBox="1"/>
          <p:nvPr/>
        </p:nvSpPr>
        <p:spPr>
          <a:xfrm>
            <a:off x="-2" y="882207"/>
            <a:ext cx="1096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Robotis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 Mini Python Repository</a:t>
            </a:r>
            <a:endParaRPr lang="nl-BE" sz="5400" dirty="0">
              <a:solidFill>
                <a:schemeClr val="tx1">
                  <a:lumMod val="85000"/>
                  <a:lumOff val="1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32EB-58A0-FE99-3E97-5D6518EAE4DA}"/>
              </a:ext>
            </a:extLst>
          </p:cNvPr>
          <p:cNvSpPr txBox="1"/>
          <p:nvPr/>
        </p:nvSpPr>
        <p:spPr>
          <a:xfrm>
            <a:off x="-2" y="2464226"/>
            <a:ext cx="1096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Raspberry Pi / OpenCM9.04 Directory</a:t>
            </a:r>
            <a:endParaRPr lang="nl-BE" sz="48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3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6C054-2A5B-62D9-9A05-41BD02D0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C7FF1A0F-D200-D2AE-D56D-2CE40BD3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9761"/>
            <a:ext cx="18000663" cy="601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0A051-A0AC-3342-03FC-0F8D97251E0C}"/>
              </a:ext>
            </a:extLst>
          </p:cNvPr>
          <p:cNvSpPr txBox="1"/>
          <p:nvPr/>
        </p:nvSpPr>
        <p:spPr>
          <a:xfrm>
            <a:off x="-2" y="882207"/>
            <a:ext cx="1096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Robotis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</a:rPr>
              <a:t> Mini Python Repository</a:t>
            </a:r>
            <a:endParaRPr lang="nl-BE" sz="5400" dirty="0">
              <a:solidFill>
                <a:schemeClr val="tx1">
                  <a:lumMod val="85000"/>
                  <a:lumOff val="1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32EB-58A0-FE99-3E97-5D6518EAE4DA}"/>
              </a:ext>
            </a:extLst>
          </p:cNvPr>
          <p:cNvSpPr txBox="1"/>
          <p:nvPr/>
        </p:nvSpPr>
        <p:spPr>
          <a:xfrm>
            <a:off x="-2" y="2464226"/>
            <a:ext cx="1096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Host computer Directory</a:t>
            </a:r>
            <a:endParaRPr lang="nl-BE" sz="4800" dirty="0">
              <a:solidFill>
                <a:schemeClr val="tx1">
                  <a:lumMod val="75000"/>
                  <a:lumOff val="2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Amasis MT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Benoît Lagasse de Locht</dc:creator>
  <cp:lastModifiedBy>Benoît Lagasse de Locht</cp:lastModifiedBy>
  <cp:revision>3</cp:revision>
  <dcterms:created xsi:type="dcterms:W3CDTF">2022-05-22T15:19:06Z</dcterms:created>
  <dcterms:modified xsi:type="dcterms:W3CDTF">2022-05-22T16:41:35Z</dcterms:modified>
</cp:coreProperties>
</file>