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E6"/>
    <a:srgbClr val="3D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8B739-8CB5-5299-200E-7172198E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8D4C7D-6D41-9F1B-60FE-0FE50FE0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8BDBF-076E-D959-3043-DD074125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EC43D-792E-BDD6-B484-8FD97024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2CEC2-0945-A7F1-CA77-7CFE7C36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3AC70-3289-59F8-95F2-1A9C814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8DAD47-6AC4-2D8E-512F-5E8B143B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A3308F-A8E9-7FF0-AF8F-2B464B4F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39E0B-0F1B-9A3A-F27D-A9C346D6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FDD3C-BA47-6C0F-9ADF-2600B1F5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2C98A1-F680-9294-CFEA-F9D8EE000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C0F34-8D75-B512-6108-BDC5EC73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98335-5348-45F9-E5DD-34C5F24B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5A2B3-7AB5-E85D-6B78-E88D1B84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03330-86D3-284A-5439-C2EDDB2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73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17A1D-EE52-CD20-D46F-26882AFB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4F3CC-D52D-E876-C1A2-10603645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02EA8-35F1-CEA5-D1FE-47F7C71F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5F8AE-9D31-EE4D-FE87-0AB60958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067BC-D1D7-5F2F-A2B1-98CF9281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26E60-68FA-5108-AE49-D7BD0936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D0E19-002B-5976-A7BA-E4078C4D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80A5A-00AD-7DD7-7854-12058C2F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48EE2-3948-009C-8C15-6898FA3A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B4A29-8035-3EAF-B0A2-F925E185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9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9AE0B-F853-295A-AC12-800C55E2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746CF-BB7D-DB40-B63B-D50C221C1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6F12F9-8D90-8C97-96A7-E49B55059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E5D4B0-96C1-9BCB-F854-E5EA002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DCCF2-D7DA-7714-7C39-C96E6ECF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B7BAB2-A89C-34A6-28EA-5FFA9B60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F2821-3E25-3B29-11B0-3A9890B1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588C3C-130A-4570-9F74-0217A818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F31F6C-FBB8-C87E-48CE-04D08A7A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C9D46A-6F74-CCA3-DAAE-60E046B77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01B02E-6D19-58D9-4038-76ECCA35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01BBBB-DB15-FB0D-4E83-ABE4A379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85B25B-06F9-99E0-A49D-F59EE8D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11A1F8-231E-D2BD-F5B3-D722F195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52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0394E-6183-91C7-97F9-0E44E79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47333-9293-0A48-7FB7-94DA0D98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5977AB-3753-C7C3-4D06-35F4AC37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11C817-B806-5F53-B210-5F849917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498622-23B7-461F-4FA3-C98C6216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DF03FA-47C0-3FED-892F-953BFA51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F1CE56-FAF9-F4FD-FD85-A7B8CCF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69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0382D-F71B-911A-CD87-92622428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0488C-E4B3-87F0-9FF6-6F09B5A3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1899B-AC42-1489-C1CF-4777F8CD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1B4AFB-F8A1-C4A1-F358-95D822C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2E36C8-4381-BAD0-90F6-C337D2B9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197C7-6F0C-E590-8B32-10D6116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672B9-CE76-7F58-1231-AE884658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7EED97-DD31-4A80-9CEE-8FA26628C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56131-524F-3A22-A2AC-B00F0990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5398B-91B8-F966-6796-B54EABE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F5639C-8D1E-7960-0D10-3019A71F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23995-6A23-4DC3-736D-5BD7788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6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EB34E-142B-54EC-1295-B1D623B2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B26E8-6DC9-1E5C-93C4-8742B15C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E7B9A-32C1-258B-848E-59F55D36A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01EF-8B53-4D50-AA0C-CA3FF46E53EA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3F8C3-37BC-2EC0-5FB0-A8B3C6FE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971D5-78BC-E365-AE43-AA76B085A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1B7A-BF0E-4A48-B7A7-4CB92C8C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7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ièces de puzzle avec un remplissage uni">
            <a:extLst>
              <a:ext uri="{FF2B5EF4-FFF2-40B4-BE49-F238E27FC236}">
                <a16:creationId xmlns:a16="http://schemas.microsoft.com/office/drawing/2014/main" id="{D43D3BD8-6551-0141-BAC1-FD5553AF4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001" y="247072"/>
            <a:ext cx="914400" cy="914400"/>
          </a:xfrm>
          <a:prstGeom prst="rect">
            <a:avLst/>
          </a:prstGeom>
        </p:spPr>
      </p:pic>
      <p:pic>
        <p:nvPicPr>
          <p:cNvPr id="7" name="Graphique 6" descr="Sablier 30% avec un remplissage uni">
            <a:extLst>
              <a:ext uri="{FF2B5EF4-FFF2-40B4-BE49-F238E27FC236}">
                <a16:creationId xmlns:a16="http://schemas.microsoft.com/office/drawing/2014/main" id="{7C3B6946-9E62-6989-18DF-6AB256A70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091" y="411746"/>
            <a:ext cx="914400" cy="914400"/>
          </a:xfrm>
          <a:prstGeom prst="rect">
            <a:avLst/>
          </a:prstGeom>
        </p:spPr>
      </p:pic>
      <p:pic>
        <p:nvPicPr>
          <p:cNvPr id="9" name="Graphique 8" descr="Chat avec un remplissage uni">
            <a:extLst>
              <a:ext uri="{FF2B5EF4-FFF2-40B4-BE49-F238E27FC236}">
                <a16:creationId xmlns:a16="http://schemas.microsoft.com/office/drawing/2014/main" id="{55D1F7E0-0D1A-26D3-14AC-9BED1E062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0545" y="429491"/>
            <a:ext cx="914400" cy="914400"/>
          </a:xfrm>
          <a:prstGeom prst="rect">
            <a:avLst/>
          </a:prstGeom>
        </p:spPr>
      </p:pic>
      <p:pic>
        <p:nvPicPr>
          <p:cNvPr id="19" name="Graphique 18" descr="Brainstorming de groupe avec un remplissage uni">
            <a:extLst>
              <a:ext uri="{FF2B5EF4-FFF2-40B4-BE49-F238E27FC236}">
                <a16:creationId xmlns:a16="http://schemas.microsoft.com/office/drawing/2014/main" id="{5568A0EE-9524-245A-EEEB-3E9F72329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4563" y="411746"/>
            <a:ext cx="914400" cy="914400"/>
          </a:xfrm>
          <a:prstGeom prst="rect">
            <a:avLst/>
          </a:prstGeom>
        </p:spPr>
      </p:pic>
      <p:pic>
        <p:nvPicPr>
          <p:cNvPr id="21" name="Graphique 20" descr="Paramètres avec un remplissage uni">
            <a:extLst>
              <a:ext uri="{FF2B5EF4-FFF2-40B4-BE49-F238E27FC236}">
                <a16:creationId xmlns:a16="http://schemas.microsoft.com/office/drawing/2014/main" id="{7D77420B-17E1-BDB0-8CC6-4424957BF8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2073" y="429491"/>
            <a:ext cx="914400" cy="914400"/>
          </a:xfrm>
          <a:prstGeom prst="rect">
            <a:avLst/>
          </a:prstGeom>
        </p:spPr>
      </p:pic>
      <p:pic>
        <p:nvPicPr>
          <p:cNvPr id="23" name="Graphique 22" descr="Carrefour avec un remplissage uni">
            <a:extLst>
              <a:ext uri="{FF2B5EF4-FFF2-40B4-BE49-F238E27FC236}">
                <a16:creationId xmlns:a16="http://schemas.microsoft.com/office/drawing/2014/main" id="{F8712883-5B1C-E0F3-0295-4603E164C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2273" y="411746"/>
            <a:ext cx="914400" cy="914400"/>
          </a:xfrm>
          <a:prstGeom prst="rect">
            <a:avLst/>
          </a:prstGeom>
        </p:spPr>
      </p:pic>
      <p:pic>
        <p:nvPicPr>
          <p:cNvPr id="29" name="Graphique 28" descr="Tête avec engrenages avec un remplissage uni">
            <a:extLst>
              <a:ext uri="{FF2B5EF4-FFF2-40B4-BE49-F238E27FC236}">
                <a16:creationId xmlns:a16="http://schemas.microsoft.com/office/drawing/2014/main" id="{A5A8EDAC-4839-6500-FB79-988C68316A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30709" y="410927"/>
            <a:ext cx="914400" cy="914400"/>
          </a:xfrm>
          <a:prstGeom prst="rect">
            <a:avLst/>
          </a:prstGeom>
        </p:spPr>
      </p:pic>
      <p:pic>
        <p:nvPicPr>
          <p:cNvPr id="35" name="Graphique 34" descr="Pensée avec un remplissage uni">
            <a:extLst>
              <a:ext uri="{FF2B5EF4-FFF2-40B4-BE49-F238E27FC236}">
                <a16:creationId xmlns:a16="http://schemas.microsoft.com/office/drawing/2014/main" id="{C671F277-E193-8407-B509-81BD7684A1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32491" y="410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3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Ursini</dc:creator>
  <cp:lastModifiedBy>Benoit Ursini</cp:lastModifiedBy>
  <cp:revision>2</cp:revision>
  <dcterms:created xsi:type="dcterms:W3CDTF">2023-02-24T14:12:30Z</dcterms:created>
  <dcterms:modified xsi:type="dcterms:W3CDTF">2023-02-24T21:13:33Z</dcterms:modified>
</cp:coreProperties>
</file>