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C5BDD1EA-D8C1-45AF-9F0A-14A2A137BA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779F34F-2960-4B81-BA08-445B6F6A0CD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8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7C55131C-2E6F-4D47-B98B-053C95E6B2F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61" b="2"/>
          <a:stretch/>
        </p:blipFill>
        <p:spPr bwMode="auto">
          <a:xfrm>
            <a:off x="79907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  <a:noFill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BD778CC-3D94-48EE-9324-730405A9C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2710" y="628617"/>
            <a:ext cx="3971902" cy="3028983"/>
          </a:xfrm>
        </p:spPr>
        <p:txBody>
          <a:bodyPr>
            <a:normAutofit/>
          </a:bodyPr>
          <a:lstStyle/>
          <a:p>
            <a:r>
              <a:rPr lang="fr-FR" dirty="0"/>
              <a:t>Face </a:t>
            </a:r>
            <a:r>
              <a:rPr lang="fr-FR" dirty="0" err="1"/>
              <a:t>Detection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FE1611F-4012-456A-AF6F-608F39D7E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2709" y="3843868"/>
            <a:ext cx="2827315" cy="1564744"/>
          </a:xfrm>
        </p:spPr>
        <p:txBody>
          <a:bodyPr>
            <a:normAutofit/>
          </a:bodyPr>
          <a:lstStyle/>
          <a:p>
            <a:r>
              <a:rPr lang="fr-FR"/>
              <a:t>Logiciel de reconnaissance faciale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8BA0DE0-F259-411F-8773-CAC3E65A4959}"/>
              </a:ext>
            </a:extLst>
          </p:cNvPr>
          <p:cNvSpPr txBox="1"/>
          <p:nvPr/>
        </p:nvSpPr>
        <p:spPr>
          <a:xfrm>
            <a:off x="2341418" y="6037463"/>
            <a:ext cx="916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By Benoît </a:t>
            </a:r>
            <a:r>
              <a:rPr lang="fr-FR" dirty="0" err="1"/>
              <a:t>Louveau</a:t>
            </a:r>
            <a:r>
              <a:rPr lang="fr-FR" dirty="0"/>
              <a:t> &amp; Etienne </a:t>
            </a:r>
            <a:r>
              <a:rPr lang="fr-FR" dirty="0" err="1"/>
              <a:t>Gouinaud</a:t>
            </a:r>
            <a:r>
              <a:rPr lang="fr-FR" dirty="0"/>
              <a:t> 2eme IUT informatique année 2016-2018 </a:t>
            </a:r>
          </a:p>
        </p:txBody>
      </p:sp>
    </p:spTree>
    <p:extLst>
      <p:ext uri="{BB962C8B-B14F-4D97-AF65-F5344CB8AC3E}">
        <p14:creationId xmlns:p14="http://schemas.microsoft.com/office/powerpoint/2010/main" val="919669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3E2897-929B-45C6-ABDD-BCB7F8FD8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fr-FR" dirty="0"/>
              <a:t>La reconnaissance faciale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D82F34-25AE-400D-B9F2-CFF73396E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35382"/>
            <a:ext cx="8534400" cy="3615267"/>
          </a:xfrm>
        </p:spPr>
        <p:txBody>
          <a:bodyPr anchor="t"/>
          <a:lstStyle/>
          <a:p>
            <a:r>
              <a:rPr lang="fr-FR" dirty="0"/>
              <a:t>Principe de base</a:t>
            </a:r>
          </a:p>
          <a:p>
            <a:r>
              <a:rPr lang="fr-FR" dirty="0"/>
              <a:t>But</a:t>
            </a:r>
          </a:p>
          <a:p>
            <a:r>
              <a:rPr lang="fr-FR" dirty="0"/>
              <a:t>Application</a:t>
            </a:r>
          </a:p>
          <a:p>
            <a:r>
              <a:rPr lang="fr-FR" dirty="0"/>
              <a:t>Faille du système</a:t>
            </a:r>
          </a:p>
          <a:p>
            <a:r>
              <a:rPr lang="fr-FR" dirty="0"/>
              <a:t>Actualité</a:t>
            </a:r>
          </a:p>
        </p:txBody>
      </p:sp>
      <p:pic>
        <p:nvPicPr>
          <p:cNvPr id="3082" name="Picture 10" descr="Résultat de recherche d'images pour &quot;iphone x face id&quot;">
            <a:extLst>
              <a:ext uri="{FF2B5EF4-FFF2-40B4-BE49-F238E27FC236}">
                <a16:creationId xmlns:a16="http://schemas.microsoft.com/office/drawing/2014/main" id="{243E85B8-0674-45F6-BD73-D58D2CDDF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832" y="3957200"/>
            <a:ext cx="3855605" cy="253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Résultat de recherche d'images pour &quot;reconnaissance faciale police&quot;">
            <a:extLst>
              <a:ext uri="{FF2B5EF4-FFF2-40B4-BE49-F238E27FC236}">
                <a16:creationId xmlns:a16="http://schemas.microsoft.com/office/drawing/2014/main" id="{356CF0E6-4C3C-485C-B3D4-DE4A15199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672" y="510726"/>
            <a:ext cx="2509765" cy="312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184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2797C3-4320-47A1-8ECF-023545713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fr-FR" dirty="0"/>
              <a:t>Présentation 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E01BB7-ACB6-442D-A990-BF638F3F3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 anchor="t"/>
          <a:lstStyle/>
          <a:p>
            <a:r>
              <a:rPr lang="fr-FR" dirty="0"/>
              <a:t>Application de reconnaissance faciale</a:t>
            </a:r>
          </a:p>
          <a:p>
            <a:r>
              <a:rPr lang="fr-FR" dirty="0"/>
              <a:t>Langage de programmation : Octave</a:t>
            </a:r>
          </a:p>
          <a:p>
            <a:r>
              <a:rPr lang="fr-FR" dirty="0"/>
              <a:t>Reconnaitre les 5 images les plus proche</a:t>
            </a:r>
          </a:p>
          <a:p>
            <a:r>
              <a:rPr lang="fr-FR" dirty="0"/>
              <a:t>2 méthodes de reconnaissance : Histogramme ou Distance Euclidienne</a:t>
            </a:r>
          </a:p>
        </p:txBody>
      </p:sp>
    </p:spTree>
    <p:extLst>
      <p:ext uri="{BB962C8B-B14F-4D97-AF65-F5344CB8AC3E}">
        <p14:creationId xmlns:p14="http://schemas.microsoft.com/office/powerpoint/2010/main" val="280753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B5059-580C-4560-B378-7E31395E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fr-FR" dirty="0"/>
              <a:t>Comment comparer?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140435-38A8-490B-856B-5CA47E94A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56933"/>
            <a:ext cx="8534400" cy="3615267"/>
          </a:xfrm>
        </p:spPr>
        <p:txBody>
          <a:bodyPr anchor="t"/>
          <a:lstStyle/>
          <a:p>
            <a:r>
              <a:rPr lang="fr-FR" dirty="0"/>
              <a:t>Qu’est-ce qu’une image ?</a:t>
            </a:r>
          </a:p>
          <a:p>
            <a:r>
              <a:rPr lang="fr-FR" dirty="0"/>
              <a:t>Formater les images .gif</a:t>
            </a:r>
          </a:p>
          <a:p>
            <a:r>
              <a:rPr lang="fr-FR" dirty="0"/>
              <a:t>Centré sur le visage</a:t>
            </a:r>
          </a:p>
          <a:p>
            <a:r>
              <a:rPr lang="fr-FR" dirty="0"/>
              <a:t>Dimension image</a:t>
            </a:r>
          </a:p>
          <a:p>
            <a:r>
              <a:rPr lang="fr-FR" dirty="0"/>
              <a:t>Images en Noir et Blanc</a:t>
            </a:r>
          </a:p>
          <a:p>
            <a:r>
              <a:rPr lang="fr-FR" dirty="0"/>
              <a:t>Adaptation à l’ordinateur</a:t>
            </a:r>
          </a:p>
        </p:txBody>
      </p:sp>
    </p:spTree>
    <p:extLst>
      <p:ext uri="{BB962C8B-B14F-4D97-AF65-F5344CB8AC3E}">
        <p14:creationId xmlns:p14="http://schemas.microsoft.com/office/powerpoint/2010/main" val="2639974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D5F449-D1EE-4D9B-B816-DF2F88DA0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fr-FR" dirty="0"/>
              <a:t>Fonctions de 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4175F5-8DE9-4DB0-821E-65DD89C23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56933"/>
            <a:ext cx="8534400" cy="3615267"/>
          </a:xfrm>
        </p:spPr>
        <p:txBody>
          <a:bodyPr anchor="t"/>
          <a:lstStyle/>
          <a:p>
            <a:r>
              <a:rPr lang="fr-FR" dirty="0"/>
              <a:t>Transposition Image Vecteur</a:t>
            </a:r>
          </a:p>
          <a:p>
            <a:r>
              <a:rPr lang="fr-FR" dirty="0"/>
              <a:t>Transformer une image en Noir et Blanc</a:t>
            </a:r>
          </a:p>
          <a:p>
            <a:r>
              <a:rPr lang="fr-FR" dirty="0"/>
              <a:t>Calcul du visage moyen</a:t>
            </a:r>
          </a:p>
          <a:p>
            <a:r>
              <a:rPr lang="fr-FR" dirty="0"/>
              <a:t>Calcul de différence</a:t>
            </a:r>
          </a:p>
        </p:txBody>
      </p:sp>
    </p:spTree>
    <p:extLst>
      <p:ext uri="{BB962C8B-B14F-4D97-AF65-F5344CB8AC3E}">
        <p14:creationId xmlns:p14="http://schemas.microsoft.com/office/powerpoint/2010/main" val="1718095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37">
            <a:extLst>
              <a:ext uri="{FF2B5EF4-FFF2-40B4-BE49-F238E27FC236}">
                <a16:creationId xmlns:a16="http://schemas.microsoft.com/office/drawing/2014/main" id="{D6F819BF-BEC4-454B-82CF-C7F1926407F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2" name="Group 139">
            <a:extLst>
              <a:ext uri="{FF2B5EF4-FFF2-40B4-BE49-F238E27FC236}">
                <a16:creationId xmlns:a16="http://schemas.microsoft.com/office/drawing/2014/main" id="{B29E1950-A366-48B7-8DAB-726C0DE5807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47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ésultat de recherche d'images pour &quot;Euclide&quot;">
            <a:extLst>
              <a:ext uri="{FF2B5EF4-FFF2-40B4-BE49-F238E27FC236}">
                <a16:creationId xmlns:a16="http://schemas.microsoft.com/office/drawing/2014/main" id="{0B28A3A6-FD8B-4E62-B017-DB738F84A5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55577" y="1097060"/>
            <a:ext cx="3532342" cy="433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E72E94B-63B1-4466-B728-DE609B81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1"/>
            <a:ext cx="3620199" cy="1157279"/>
          </a:xfrm>
        </p:spPr>
        <p:txBody>
          <a:bodyPr anchor="b">
            <a:no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Distance euclidienne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273D31-6646-411F-834F-C530DA490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2922591"/>
          </a:xfrm>
        </p:spPr>
        <p:txBody>
          <a:bodyPr anchor="t">
            <a:normAutofit/>
          </a:bodyPr>
          <a:lstStyle/>
          <a:p>
            <a:r>
              <a:rPr lang="fr-FR" dirty="0">
                <a:solidFill>
                  <a:srgbClr val="0F496F"/>
                </a:solidFill>
              </a:rPr>
              <a:t>Travail préparatoire</a:t>
            </a:r>
          </a:p>
          <a:p>
            <a:r>
              <a:rPr lang="fr-FR" dirty="0">
                <a:solidFill>
                  <a:srgbClr val="0F496F"/>
                </a:solidFill>
              </a:rPr>
              <a:t>Principe</a:t>
            </a:r>
          </a:p>
          <a:p>
            <a:r>
              <a:rPr lang="fr-FR" dirty="0">
                <a:solidFill>
                  <a:srgbClr val="0F496F"/>
                </a:solidFill>
              </a:rPr>
              <a:t>Efficacité</a:t>
            </a:r>
          </a:p>
          <a:p>
            <a:endParaRPr lang="fr-FR" dirty="0">
              <a:solidFill>
                <a:srgbClr val="0F49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828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09CCB3F-DBCE-4964-9E34-8C5DE80EF4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9733A91-F958-4629-801A-3F6F1E09AD6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ésultat de recherche d'images pour &quot;histogramme  pixel image&quot;">
            <a:extLst>
              <a:ext uri="{FF2B5EF4-FFF2-40B4-BE49-F238E27FC236}">
                <a16:creationId xmlns:a16="http://schemas.microsoft.com/office/drawing/2014/main" id="{5A0F1469-0278-490D-9C40-FF8C9CDE29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2" r="31068" b="1"/>
          <a:stretch/>
        </p:blipFill>
        <p:spPr bwMode="auto">
          <a:xfrm>
            <a:off x="77806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5EF8D88-FCDB-4266-967B-8E8505B62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anchor="b">
            <a:normAutofit/>
          </a:bodyPr>
          <a:lstStyle/>
          <a:p>
            <a:r>
              <a:rPr lang="fr-FR" dirty="0"/>
              <a:t>Histogramme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64DAB9-9B07-48F6-9A1C-D8C304C60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3070226"/>
          </a:xfrm>
        </p:spPr>
        <p:txBody>
          <a:bodyPr anchor="t">
            <a:normAutofit/>
          </a:bodyPr>
          <a:lstStyle/>
          <a:p>
            <a:r>
              <a:rPr lang="fr-FR" sz="2400" dirty="0"/>
              <a:t>Travail préparatoire</a:t>
            </a:r>
          </a:p>
          <a:p>
            <a:r>
              <a:rPr lang="fr-FR" sz="2400" dirty="0"/>
              <a:t>Principe</a:t>
            </a:r>
          </a:p>
          <a:p>
            <a:r>
              <a:rPr lang="fr-FR" sz="2400" dirty="0"/>
              <a:t>Efficacité</a:t>
            </a:r>
          </a:p>
        </p:txBody>
      </p:sp>
    </p:spTree>
    <p:extLst>
      <p:ext uri="{BB962C8B-B14F-4D97-AF65-F5344CB8AC3E}">
        <p14:creationId xmlns:p14="http://schemas.microsoft.com/office/powerpoint/2010/main" val="1013223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DE1223-F337-4922-8B16-2F05A8672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fr-FR" dirty="0"/>
              <a:t>Interface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6472A4-E763-41FE-A7C2-514979D0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56933"/>
            <a:ext cx="8534400" cy="3615267"/>
          </a:xfrm>
        </p:spPr>
        <p:txBody>
          <a:bodyPr anchor="t"/>
          <a:lstStyle/>
          <a:p>
            <a:r>
              <a:rPr lang="fr-FR" dirty="0"/>
              <a:t>Une Main </a:t>
            </a:r>
            <a:r>
              <a:rPr lang="fr-FR" dirty="0" err="1"/>
              <a:t>window</a:t>
            </a:r>
            <a:r>
              <a:rPr lang="fr-FR" dirty="0"/>
              <a:t> : figure()</a:t>
            </a:r>
          </a:p>
          <a:p>
            <a:r>
              <a:rPr lang="fr-FR" dirty="0"/>
              <a:t>4 panels</a:t>
            </a:r>
          </a:p>
          <a:p>
            <a:r>
              <a:rPr lang="fr-FR" dirty="0"/>
              <a:t>Fonctionnalités panels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60E6FB4-1DBD-4D9E-B22F-A717D14B4A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985" y="807412"/>
            <a:ext cx="5760720" cy="405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07780B2-38B0-4BD7-A837-12FC3F87F47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605" y="4982864"/>
            <a:ext cx="5753100" cy="1699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9105714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496</TotalTime>
  <Words>124</Words>
  <Application>Microsoft Office PowerPoint</Application>
  <PresentationFormat>Grand écran</PresentationFormat>
  <Paragraphs>38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Secteur</vt:lpstr>
      <vt:lpstr>Face Detection</vt:lpstr>
      <vt:lpstr>La reconnaissance faciale</vt:lpstr>
      <vt:lpstr>Présentation application</vt:lpstr>
      <vt:lpstr>Comment comparer?</vt:lpstr>
      <vt:lpstr>Fonctions de base</vt:lpstr>
      <vt:lpstr>Distance euclidienne</vt:lpstr>
      <vt:lpstr>Histogramme</vt:lpstr>
      <vt:lpstr>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Détection</dc:title>
  <dc:creator>Etienne</dc:creator>
  <cp:lastModifiedBy>Etienne</cp:lastModifiedBy>
  <cp:revision>11</cp:revision>
  <dcterms:created xsi:type="dcterms:W3CDTF">2018-01-09T01:35:50Z</dcterms:created>
  <dcterms:modified xsi:type="dcterms:W3CDTF">2018-01-09T09:52:43Z</dcterms:modified>
</cp:coreProperties>
</file>