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C64F-967E-4385-A981-FD3DC5AC483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2B5D-A094-4414-B6FF-B6E43F0DD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19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89EC-AF73-477D-9FB8-D08A23298568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4BF-6AA4-493A-886E-9CAD74A1FD8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4AFC-D62E-4EE2-AAB1-9A0B1541EBF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668-85B3-4D69-949C-E2E615AF9EC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092B-A2EE-4728-A2C1-DB30C0933A6D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6ED-0EDA-44E9-B23F-F57C079F2D72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940B-CBD9-42D7-944B-34F942DD9BA2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83B-1C66-4E17-A606-5243D38861AC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DC8-816D-42F5-ABDF-88C9A6E793DC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9A2A-73DC-4EC4-970A-B3069F9F0D35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1E89-D46C-43E2-AFCA-4034CEEB9E75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ACA5-1597-41BD-8AB7-A3CC023BE7B3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BE1-304C-4314-8EE5-B16E734171A1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1ED-F100-4CD7-BD99-BB69EB15E7B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B89-236B-4674-A2E3-A746A7E9EF4E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C497-D826-40DA-8AD8-F13791E3A1FA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CAC-9FD9-4878-94FC-57BF92BED341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F94757-2E4C-4444-8E85-B772725D4587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2907" y="1463040"/>
            <a:ext cx="8963612" cy="3314341"/>
          </a:xfrm>
        </p:spPr>
        <p:txBody>
          <a:bodyPr/>
          <a:lstStyle/>
          <a:p>
            <a:r>
              <a:rPr lang="fr-FR" dirty="0"/>
              <a:t>Projet java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2907" y="4777381"/>
            <a:ext cx="8825658" cy="861420"/>
          </a:xfrm>
        </p:spPr>
        <p:txBody>
          <a:bodyPr/>
          <a:lstStyle/>
          <a:p>
            <a:r>
              <a:rPr lang="fr-FR" dirty="0"/>
              <a:t>Quatre mots pour un mot 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L’affichage des mots dans l’interface</a:t>
            </a:r>
            <a:br>
              <a:rPr lang="fr-FR" sz="4400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525" y="2527318"/>
            <a:ext cx="8382726" cy="324640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0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928" y="2052638"/>
            <a:ext cx="7203920" cy="419576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8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de 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Alexis Noel</a:t>
            </a:r>
          </a:p>
          <a:p>
            <a:r>
              <a:rPr lang="fr-FR" sz="3200" dirty="0"/>
              <a:t>Benoît </a:t>
            </a:r>
            <a:r>
              <a:rPr lang="fr-FR" sz="3200" dirty="0" err="1"/>
              <a:t>Dillies</a:t>
            </a:r>
            <a:endParaRPr lang="fr-FR" sz="3200" dirty="0"/>
          </a:p>
          <a:p>
            <a:r>
              <a:rPr lang="fr-FR" sz="3200" dirty="0"/>
              <a:t>David Cohen</a:t>
            </a:r>
          </a:p>
          <a:p>
            <a:r>
              <a:rPr lang="fr-FR" sz="3200" dirty="0"/>
              <a:t>Sara Ayache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05584"/>
            <a:ext cx="9404723" cy="140053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/>
              <a:t>Mise en place d’un Cahier de charge</a:t>
            </a:r>
          </a:p>
          <a:p>
            <a:pPr>
              <a:buFontTx/>
              <a:buChar char="-"/>
            </a:pPr>
            <a:r>
              <a:rPr lang="fr-FR" sz="2800" dirty="0"/>
              <a:t>Création d’un diagramme de classe</a:t>
            </a:r>
          </a:p>
          <a:p>
            <a:pPr>
              <a:buFontTx/>
              <a:buChar char="-"/>
            </a:pPr>
            <a:r>
              <a:rPr lang="fr-FR" sz="2800" dirty="0"/>
              <a:t>Création des classes</a:t>
            </a:r>
          </a:p>
          <a:p>
            <a:pPr>
              <a:buFontTx/>
              <a:buChar char="-"/>
            </a:pPr>
            <a:r>
              <a:rPr lang="fr-FR" sz="2800" dirty="0"/>
              <a:t>Implémentation des fonctionnalités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Tx/>
              <a:buChar char="-"/>
            </a:pPr>
            <a:endParaRPr lang="fr-FR" sz="2800" dirty="0"/>
          </a:p>
          <a:p>
            <a:pPr>
              <a:buFontTx/>
              <a:buChar char="-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 Déroulement du projet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Répartition des Taches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Alexis Noel : Lettres, Levels</a:t>
            </a:r>
          </a:p>
          <a:p>
            <a:pPr marL="0" indent="0">
              <a:buNone/>
            </a:pPr>
            <a:r>
              <a:rPr lang="fr-FR" sz="3200" dirty="0"/>
              <a:t>Sara Ayache : Tableaux ,joueur</a:t>
            </a:r>
          </a:p>
          <a:p>
            <a:pPr marL="0" indent="0">
              <a:buNone/>
            </a:pPr>
            <a:r>
              <a:rPr lang="fr-FR" sz="3200" dirty="0"/>
              <a:t>David Cohen : Interface, tableaux</a:t>
            </a:r>
          </a:p>
          <a:p>
            <a:pPr marL="0" indent="0">
              <a:buNone/>
            </a:pPr>
            <a:r>
              <a:rPr lang="fr-FR" sz="3200" dirty="0"/>
              <a:t>Benoît </a:t>
            </a:r>
            <a:r>
              <a:rPr lang="fr-FR" sz="3200" dirty="0" err="1"/>
              <a:t>Dillies</a:t>
            </a:r>
            <a:r>
              <a:rPr lang="fr-FR" sz="3200" dirty="0"/>
              <a:t> :  Game(main),tableaux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Le système de niveaux</a:t>
            </a:r>
          </a:p>
          <a:p>
            <a:r>
              <a:rPr lang="fr-FR" sz="3200" dirty="0"/>
              <a:t>Sélection d’un jeu</a:t>
            </a:r>
          </a:p>
          <a:p>
            <a:r>
              <a:rPr lang="fr-FR" sz="3200" dirty="0"/>
              <a:t>Le calcule des scores</a:t>
            </a:r>
          </a:p>
          <a:p>
            <a:r>
              <a:rPr lang="fr-FR" sz="3200" dirty="0"/>
              <a:t>Le </a:t>
            </a:r>
            <a:r>
              <a:rPr lang="fr-FR" sz="3200" dirty="0" err="1"/>
              <a:t>random</a:t>
            </a:r>
            <a:r>
              <a:rPr lang="fr-FR" sz="3200" dirty="0"/>
              <a:t> des lettres</a:t>
            </a:r>
          </a:p>
          <a:p>
            <a:r>
              <a:rPr lang="fr-FR" sz="3200" dirty="0"/>
              <a:t>L’affichage des mots dans l’interface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>
              <a:buFont typeface="Courier New" panose="02070309020205020404" pitchFamily="49" charset="0"/>
              <a:buChar char="o"/>
            </a:pPr>
            <a:endParaRPr lang="fr-FR" sz="3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Complication rencontrée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0509" y="2059806"/>
            <a:ext cx="9010325" cy="4188593"/>
          </a:xfrm>
        </p:spPr>
        <p:txBody>
          <a:bodyPr>
            <a:normAutofit/>
          </a:bodyPr>
          <a:lstStyle/>
          <a:p>
            <a:r>
              <a:rPr lang="fr-FR" sz="3200" dirty="0"/>
              <a:t>La gestion des tableaux multidimensionnels</a:t>
            </a:r>
          </a:p>
          <a:p>
            <a:r>
              <a:rPr lang="fr-FR" sz="3200" dirty="0"/>
              <a:t>Accéder aux valeurs d’un tableaux</a:t>
            </a:r>
          </a:p>
          <a:p>
            <a:r>
              <a:rPr lang="fr-FR" sz="3200" dirty="0"/>
              <a:t>L’affichage des lettres dans l’interface</a:t>
            </a:r>
          </a:p>
          <a:p>
            <a:r>
              <a:rPr lang="fr-FR" sz="3200" dirty="0"/>
              <a:t>La position des boutons dans l’interface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3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Le système de niveaux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4" y="1771048"/>
            <a:ext cx="11445855" cy="479338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Sélection d’un jeu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6" y="1578543"/>
            <a:ext cx="9346130" cy="504363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/>
              <a:t>Le random des lettres</a:t>
            </a:r>
            <a:endParaRPr lang="fr-FR" sz="4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33" y="1472747"/>
            <a:ext cx="7623208" cy="512216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146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Projet java </vt:lpstr>
      <vt:lpstr>Membres de l’équipe</vt:lpstr>
      <vt:lpstr> </vt:lpstr>
      <vt:lpstr> Répartition des Taches </vt:lpstr>
      <vt:lpstr>Les fonctionnalités</vt:lpstr>
      <vt:lpstr>Complication rencontrée</vt:lpstr>
      <vt:lpstr>Le système de niveaux </vt:lpstr>
      <vt:lpstr>Sélection d’un jeu </vt:lpstr>
      <vt:lpstr>Le random des lettres</vt:lpstr>
      <vt:lpstr>L’affichage des mots dans l’interface </vt:lpstr>
      <vt:lpstr>Scoring</vt:lpstr>
      <vt:lpstr>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AYACHE Sarah</dc:creator>
  <cp:lastModifiedBy>Benoît Dillies</cp:lastModifiedBy>
  <cp:revision>18</cp:revision>
  <dcterms:created xsi:type="dcterms:W3CDTF">2017-03-29T08:15:32Z</dcterms:created>
  <dcterms:modified xsi:type="dcterms:W3CDTF">2017-03-29T15:56:56Z</dcterms:modified>
</cp:coreProperties>
</file>