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78" r:id="rId4"/>
    <p:sldId id="258" r:id="rId5"/>
    <p:sldId id="279" r:id="rId6"/>
    <p:sldId id="268" r:id="rId7"/>
    <p:sldId id="269" r:id="rId8"/>
    <p:sldId id="280" r:id="rId9"/>
    <p:sldId id="272" r:id="rId10"/>
    <p:sldId id="289" r:id="rId11"/>
    <p:sldId id="291" r:id="rId12"/>
    <p:sldId id="281" r:id="rId13"/>
    <p:sldId id="270" r:id="rId14"/>
    <p:sldId id="271" r:id="rId15"/>
    <p:sldId id="287" r:id="rId16"/>
    <p:sldId id="282" r:id="rId17"/>
    <p:sldId id="277" r:id="rId18"/>
    <p:sldId id="292" r:id="rId19"/>
    <p:sldId id="283" r:id="rId20"/>
    <p:sldId id="273" r:id="rId21"/>
    <p:sldId id="284" r:id="rId22"/>
    <p:sldId id="274" r:id="rId23"/>
    <p:sldId id="285" r:id="rId24"/>
    <p:sldId id="276" r:id="rId25"/>
    <p:sldId id="286" r:id="rId26"/>
    <p:sldId id="275" r:id="rId27"/>
    <p:sldId id="25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2D82F3-A7E0-1FCB-04A8-2596EB56875E}" v="52" dt="2021-09-15T10:29:13.464"/>
    <p1510:client id="{6CC92891-6CB2-FF4B-6497-868F5A625216}" v="9" dt="2021-09-14T22:03:28.028"/>
    <p1510:client id="{93D7B6C0-11BB-F58B-2DDF-E5600E75AA05}" v="639" dt="2021-09-15T08:55:54.683"/>
    <p1510:client id="{CF9CBE11-7FC3-0580-4EFE-6DDF57AF2222}" v="1473" dt="2021-09-15T10:34:54.733"/>
    <p1510:client id="{DD8E4A4D-2782-64C8-3F11-E8781612B1DC}" v="520" dt="2021-09-14T11:37:41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oit NUGUES" userId="a2277ddc-9bf7-4bd8-b003-50fdf7413348" providerId="ADAL" clId="{8A45CB90-022C-4430-9E66-488F359AC61B}"/>
    <pc:docChg chg="undo custSel addSld delSld modSld">
      <pc:chgData name="Benoit NUGUES" userId="a2277ddc-9bf7-4bd8-b003-50fdf7413348" providerId="ADAL" clId="{8A45CB90-022C-4430-9E66-488F359AC61B}" dt="2021-09-11T13:45:50.889" v="146" actId="1076"/>
      <pc:docMkLst>
        <pc:docMk/>
      </pc:docMkLst>
      <pc:sldChg chg="delSp modSp add del mod">
        <pc:chgData name="Benoit NUGUES" userId="a2277ddc-9bf7-4bd8-b003-50fdf7413348" providerId="ADAL" clId="{8A45CB90-022C-4430-9E66-488F359AC61B}" dt="2021-09-11T13:45:50.889" v="146" actId="1076"/>
        <pc:sldMkLst>
          <pc:docMk/>
          <pc:sldMk cId="256942556" sldId="256"/>
        </pc:sldMkLst>
        <pc:spChg chg="mod">
          <ac:chgData name="Benoit NUGUES" userId="a2277ddc-9bf7-4bd8-b003-50fdf7413348" providerId="ADAL" clId="{8A45CB90-022C-4430-9E66-488F359AC61B}" dt="2021-09-11T13:42:55.500" v="46" actId="27636"/>
          <ac:spMkLst>
            <pc:docMk/>
            <pc:sldMk cId="256942556" sldId="256"/>
            <ac:spMk id="2" creationId="{36E79DA1-F755-4F7B-9D20-EE89D423791E}"/>
          </ac:spMkLst>
        </pc:spChg>
        <pc:spChg chg="mod">
          <ac:chgData name="Benoit NUGUES" userId="a2277ddc-9bf7-4bd8-b003-50fdf7413348" providerId="ADAL" clId="{8A45CB90-022C-4430-9E66-488F359AC61B}" dt="2021-09-11T13:44:06.607" v="127" actId="1076"/>
          <ac:spMkLst>
            <pc:docMk/>
            <pc:sldMk cId="256942556" sldId="256"/>
            <ac:spMk id="3" creationId="{0128A409-D50A-41C0-BE34-EFE2FB764A68}"/>
          </ac:spMkLst>
        </pc:spChg>
        <pc:picChg chg="del">
          <ac:chgData name="Benoit NUGUES" userId="a2277ddc-9bf7-4bd8-b003-50fdf7413348" providerId="ADAL" clId="{8A45CB90-022C-4430-9E66-488F359AC61B}" dt="2021-09-11T13:40:56.174" v="0" actId="478"/>
          <ac:picMkLst>
            <pc:docMk/>
            <pc:sldMk cId="256942556" sldId="256"/>
            <ac:picMk id="5" creationId="{06AE17D2-B7B3-4D21-A4FD-124CC6F6A6C8}"/>
          </ac:picMkLst>
        </pc:picChg>
        <pc:picChg chg="del">
          <ac:chgData name="Benoit NUGUES" userId="a2277ddc-9bf7-4bd8-b003-50fdf7413348" providerId="ADAL" clId="{8A45CB90-022C-4430-9E66-488F359AC61B}" dt="2021-09-11T13:44:52.532" v="136" actId="478"/>
          <ac:picMkLst>
            <pc:docMk/>
            <pc:sldMk cId="256942556" sldId="256"/>
            <ac:picMk id="6" creationId="{6209C845-F43E-4441-8F8B-05096DDAAA56}"/>
          </ac:picMkLst>
        </pc:picChg>
        <pc:picChg chg="del">
          <ac:chgData name="Benoit NUGUES" userId="a2277ddc-9bf7-4bd8-b003-50fdf7413348" providerId="ADAL" clId="{8A45CB90-022C-4430-9E66-488F359AC61B}" dt="2021-09-11T13:45:32.545" v="137" actId="478"/>
          <ac:picMkLst>
            <pc:docMk/>
            <pc:sldMk cId="256942556" sldId="256"/>
            <ac:picMk id="7" creationId="{48021A09-72A8-4438-B16F-40B609226E27}"/>
          </ac:picMkLst>
        </pc:picChg>
        <pc:picChg chg="del mod">
          <ac:chgData name="Benoit NUGUES" userId="a2277ddc-9bf7-4bd8-b003-50fdf7413348" providerId="ADAL" clId="{8A45CB90-022C-4430-9E66-488F359AC61B}" dt="2021-09-11T13:45:34.554" v="138" actId="478"/>
          <ac:picMkLst>
            <pc:docMk/>
            <pc:sldMk cId="256942556" sldId="256"/>
            <ac:picMk id="8" creationId="{701F38B8-12C8-4B19-9288-3682E23035DC}"/>
          </ac:picMkLst>
        </pc:picChg>
        <pc:picChg chg="mod">
          <ac:chgData name="Benoit NUGUES" userId="a2277ddc-9bf7-4bd8-b003-50fdf7413348" providerId="ADAL" clId="{8A45CB90-022C-4430-9E66-488F359AC61B}" dt="2021-09-11T13:45:50.889" v="146" actId="1076"/>
          <ac:picMkLst>
            <pc:docMk/>
            <pc:sldMk cId="256942556" sldId="256"/>
            <ac:picMk id="1026" creationId="{50C865C5-39F6-4D43-B240-80D1AA1745B2}"/>
          </ac:picMkLst>
        </pc:picChg>
        <pc:picChg chg="mod">
          <ac:chgData name="Benoit NUGUES" userId="a2277ddc-9bf7-4bd8-b003-50fdf7413348" providerId="ADAL" clId="{8A45CB90-022C-4430-9E66-488F359AC61B}" dt="2021-09-11T13:45:47.643" v="145" actId="1076"/>
          <ac:picMkLst>
            <pc:docMk/>
            <pc:sldMk cId="256942556" sldId="256"/>
            <ac:picMk id="2050" creationId="{87DCF66C-30AB-44F1-B759-7E82E181DB63}"/>
          </ac:picMkLst>
        </pc:picChg>
      </pc:sldChg>
      <pc:sldChg chg="addSp">
        <pc:chgData name="Benoit NUGUES" userId="a2277ddc-9bf7-4bd8-b003-50fdf7413348" providerId="ADAL" clId="{8A45CB90-022C-4430-9E66-488F359AC61B}" dt="2021-09-11T13:44:38.962" v="128"/>
        <pc:sldMkLst>
          <pc:docMk/>
          <pc:sldMk cId="602002043" sldId="256"/>
        </pc:sldMkLst>
        <pc:picChg chg="add">
          <ac:chgData name="Benoit NUGUES" userId="a2277ddc-9bf7-4bd8-b003-50fdf7413348" providerId="ADAL" clId="{8A45CB90-022C-4430-9E66-488F359AC61B}" dt="2021-09-11T13:44:38.962" v="128"/>
          <ac:picMkLst>
            <pc:docMk/>
            <pc:sldMk cId="602002043" sldId="256"/>
            <ac:picMk id="1026" creationId="{50C865C5-39F6-4D43-B240-80D1AA1745B2}"/>
          </ac:picMkLst>
        </pc:picChg>
      </pc:sldChg>
      <pc:sldChg chg="addSp">
        <pc:chgData name="Benoit NUGUES" userId="a2277ddc-9bf7-4bd8-b003-50fdf7413348" providerId="ADAL" clId="{8A45CB90-022C-4430-9E66-488F359AC61B}" dt="2021-09-11T13:45:35.350" v="139"/>
        <pc:sldMkLst>
          <pc:docMk/>
          <pc:sldMk cId="2630913426" sldId="256"/>
        </pc:sldMkLst>
        <pc:picChg chg="add">
          <ac:chgData name="Benoit NUGUES" userId="a2277ddc-9bf7-4bd8-b003-50fdf7413348" providerId="ADAL" clId="{8A45CB90-022C-4430-9E66-488F359AC61B}" dt="2021-09-11T13:45:35.350" v="139"/>
          <ac:picMkLst>
            <pc:docMk/>
            <pc:sldMk cId="2630913426" sldId="256"/>
            <ac:picMk id="2050" creationId="{87DCF66C-30AB-44F1-B759-7E82E181DB63}"/>
          </ac:picMkLst>
        </pc:picChg>
      </pc:sldChg>
    </pc:docChg>
  </pc:docChgLst>
  <pc:docChgLst>
    <pc:chgData name="Guest User" userId="S::urn:spo:anon#4e4500ba7849b5e5b9c3953d2763b125727e577880e4eb18a0bfdbf8a25b1ec9::" providerId="AD" clId="Web-{1B44F0CF-7BB0-78FF-2A8C-D2817144623C}"/>
    <pc:docChg chg="addSld modSld">
      <pc:chgData name="Guest User" userId="S::urn:spo:anon#4e4500ba7849b5e5b9c3953d2763b125727e577880e4eb18a0bfdbf8a25b1ec9::" providerId="AD" clId="Web-{1B44F0CF-7BB0-78FF-2A8C-D2817144623C}" dt="2021-09-13T15:21:29.366" v="589" actId="20577"/>
      <pc:docMkLst>
        <pc:docMk/>
      </pc:docMkLst>
      <pc:sldChg chg="addSp delSp modSp">
        <pc:chgData name="Guest User" userId="S::urn:spo:anon#4e4500ba7849b5e5b9c3953d2763b125727e577880e4eb18a0bfdbf8a25b1ec9::" providerId="AD" clId="Web-{1B44F0CF-7BB0-78FF-2A8C-D2817144623C}" dt="2021-09-13T14:00:06.479" v="533" actId="14100"/>
        <pc:sldMkLst>
          <pc:docMk/>
          <pc:sldMk cId="256942556" sldId="256"/>
        </pc:sldMkLst>
        <pc:grpChg chg="add mod">
          <ac:chgData name="Guest User" userId="S::urn:spo:anon#4e4500ba7849b5e5b9c3953d2763b125727e577880e4eb18a0bfdbf8a25b1ec9::" providerId="AD" clId="Web-{1B44F0CF-7BB0-78FF-2A8C-D2817144623C}" dt="2021-09-13T13:11:52.167" v="264" actId="1076"/>
          <ac:grpSpMkLst>
            <pc:docMk/>
            <pc:sldMk cId="256942556" sldId="256"/>
            <ac:grpSpMk id="4" creationId="{5FDAF88D-6773-47B5-9765-B1268B9DD529}"/>
          </ac:grpSpMkLst>
        </pc:grpChg>
        <pc:picChg chg="mod">
          <ac:chgData name="Guest User" userId="S::urn:spo:anon#4e4500ba7849b5e5b9c3953d2763b125727e577880e4eb18a0bfdbf8a25b1ec9::" providerId="AD" clId="Web-{1B44F0CF-7BB0-78FF-2A8C-D2817144623C}" dt="2021-09-13T14:00:06.479" v="533" actId="14100"/>
          <ac:picMkLst>
            <pc:docMk/>
            <pc:sldMk cId="256942556" sldId="256"/>
            <ac:picMk id="5" creationId="{D6A14135-902A-4FF9-921E-50E0931ED607}"/>
          </ac:picMkLst>
        </pc:picChg>
        <pc:picChg chg="del">
          <ac:chgData name="Guest User" userId="S::urn:spo:anon#4e4500ba7849b5e5b9c3953d2763b125727e577880e4eb18a0bfdbf8a25b1ec9::" providerId="AD" clId="Web-{1B44F0CF-7BB0-78FF-2A8C-D2817144623C}" dt="2021-09-13T13:11:46.573" v="262"/>
          <ac:picMkLst>
            <pc:docMk/>
            <pc:sldMk cId="256942556" sldId="256"/>
            <ac:picMk id="2050" creationId="{87DCF66C-30AB-44F1-B759-7E82E181DB63}"/>
          </ac:picMkLst>
        </pc:picChg>
      </pc:sldChg>
      <pc:sldChg chg="modSp">
        <pc:chgData name="Guest User" userId="S::urn:spo:anon#4e4500ba7849b5e5b9c3953d2763b125727e577880e4eb18a0bfdbf8a25b1ec9::" providerId="AD" clId="Web-{1B44F0CF-7BB0-78FF-2A8C-D2817144623C}" dt="2021-09-13T10:47:15.844" v="54" actId="20577"/>
        <pc:sldMkLst>
          <pc:docMk/>
          <pc:sldMk cId="1109324821" sldId="257"/>
        </pc:sldMkLst>
        <pc:spChg chg="mod">
          <ac:chgData name="Guest User" userId="S::urn:spo:anon#4e4500ba7849b5e5b9c3953d2763b125727e577880e4eb18a0bfdbf8a25b1ec9::" providerId="AD" clId="Web-{1B44F0CF-7BB0-78FF-2A8C-D2817144623C}" dt="2021-09-13T10:47:15.844" v="54" actId="20577"/>
          <ac:spMkLst>
            <pc:docMk/>
            <pc:sldMk cId="1109324821" sldId="257"/>
            <ac:spMk id="3" creationId="{0CBA4D8F-3B9B-4608-AEA5-F98C85647651}"/>
          </ac:spMkLst>
        </pc:spChg>
      </pc:sldChg>
      <pc:sldChg chg="addSp delSp modSp">
        <pc:chgData name="Guest User" userId="S::urn:spo:anon#4e4500ba7849b5e5b9c3953d2763b125727e577880e4eb18a0bfdbf8a25b1ec9::" providerId="AD" clId="Web-{1B44F0CF-7BB0-78FF-2A8C-D2817144623C}" dt="2021-09-13T15:21:29.366" v="589" actId="20577"/>
        <pc:sldMkLst>
          <pc:docMk/>
          <pc:sldMk cId="459440321" sldId="258"/>
        </pc:sldMkLst>
        <pc:spChg chg="mod">
          <ac:chgData name="Guest User" userId="S::urn:spo:anon#4e4500ba7849b5e5b9c3953d2763b125727e577880e4eb18a0bfdbf8a25b1ec9::" providerId="AD" clId="Web-{1B44F0CF-7BB0-78FF-2A8C-D2817144623C}" dt="2021-09-13T13:25:50.720" v="361" actId="20577"/>
          <ac:spMkLst>
            <pc:docMk/>
            <pc:sldMk cId="459440321" sldId="258"/>
            <ac:spMk id="52" creationId="{CCC91C4D-912B-4D61-92BB-04E4BE2C0039}"/>
          </ac:spMkLst>
        </pc:spChg>
        <pc:spChg chg="mod">
          <ac:chgData name="Guest User" userId="S::urn:spo:anon#4e4500ba7849b5e5b9c3953d2763b125727e577880e4eb18a0bfdbf8a25b1ec9::" providerId="AD" clId="Web-{1B44F0CF-7BB0-78FF-2A8C-D2817144623C}" dt="2021-09-13T10:57:41.628" v="217" actId="14100"/>
          <ac:spMkLst>
            <pc:docMk/>
            <pc:sldMk cId="459440321" sldId="258"/>
            <ac:spMk id="53" creationId="{31584EB2-480D-4556-8904-BAF4E3F43ADD}"/>
          </ac:spMkLst>
        </pc:spChg>
        <pc:spChg chg="mod">
          <ac:chgData name="Guest User" userId="S::urn:spo:anon#4e4500ba7849b5e5b9c3953d2763b125727e577880e4eb18a0bfdbf8a25b1ec9::" providerId="AD" clId="Web-{1B44F0CF-7BB0-78FF-2A8C-D2817144623C}" dt="2021-09-13T15:21:29.366" v="589" actId="20577"/>
          <ac:spMkLst>
            <pc:docMk/>
            <pc:sldMk cId="459440321" sldId="258"/>
            <ac:spMk id="54" creationId="{42EB982D-9BC2-494E-9693-C199DFD34320}"/>
          </ac:spMkLst>
        </pc:spChg>
        <pc:grpChg chg="add mod">
          <ac:chgData name="Guest User" userId="S::urn:spo:anon#4e4500ba7849b5e5b9c3953d2763b125727e577880e4eb18a0bfdbf8a25b1ec9::" providerId="AD" clId="Web-{1B44F0CF-7BB0-78FF-2A8C-D2817144623C}" dt="2021-09-13T13:11:40.760" v="261" actId="1076"/>
          <ac:grpSpMkLst>
            <pc:docMk/>
            <pc:sldMk cId="459440321" sldId="258"/>
            <ac:grpSpMk id="2" creationId="{AB941F0A-F2A8-4B66-AFB4-5A7A6B3A2BDA}"/>
          </ac:grpSpMkLst>
        </pc:grpChg>
        <pc:picChg chg="add del">
          <ac:chgData name="Guest User" userId="S::urn:spo:anon#4e4500ba7849b5e5b9c3953d2763b125727e577880e4eb18a0bfdbf8a25b1ec9::" providerId="AD" clId="Web-{1B44F0CF-7BB0-78FF-2A8C-D2817144623C}" dt="2021-09-13T13:11:27.697" v="259"/>
          <ac:picMkLst>
            <pc:docMk/>
            <pc:sldMk cId="459440321" sldId="258"/>
            <ac:picMk id="3" creationId="{C913E657-1EC9-4C2F-ABB6-3BA3B974D404}"/>
          </ac:picMkLst>
        </pc:picChg>
        <pc:picChg chg="del">
          <ac:chgData name="Guest User" userId="S::urn:spo:anon#4e4500ba7849b5e5b9c3953d2763b125727e577880e4eb18a0bfdbf8a25b1ec9::" providerId="AD" clId="Web-{1B44F0CF-7BB0-78FF-2A8C-D2817144623C}" dt="2021-09-13T10:58:37.599" v="232"/>
          <ac:picMkLst>
            <pc:docMk/>
            <pc:sldMk cId="459440321" sldId="258"/>
            <ac:picMk id="58" creationId="{FDA48BA8-68ED-472D-A5D7-19FB00913BF5}"/>
          </ac:picMkLst>
        </pc:picChg>
      </pc:sldChg>
      <pc:sldChg chg="modSp">
        <pc:chgData name="Guest User" userId="S::urn:spo:anon#4e4500ba7849b5e5b9c3953d2763b125727e577880e4eb18a0bfdbf8a25b1ec9::" providerId="AD" clId="Web-{1B44F0CF-7BB0-78FF-2A8C-D2817144623C}" dt="2021-09-13T14:03:29.328" v="577" actId="20577"/>
        <pc:sldMkLst>
          <pc:docMk/>
          <pc:sldMk cId="3705036089" sldId="267"/>
        </pc:sldMkLst>
        <pc:spChg chg="mod">
          <ac:chgData name="Guest User" userId="S::urn:spo:anon#4e4500ba7849b5e5b9c3953d2763b125727e577880e4eb18a0bfdbf8a25b1ec9::" providerId="AD" clId="Web-{1B44F0CF-7BB0-78FF-2A8C-D2817144623C}" dt="2021-09-13T14:03:29.328" v="577" actId="20577"/>
          <ac:spMkLst>
            <pc:docMk/>
            <pc:sldMk cId="3705036089" sldId="267"/>
            <ac:spMk id="3" creationId="{ACCAE733-31CE-4588-A142-A9E7D47C883B}"/>
          </ac:spMkLst>
        </pc:spChg>
      </pc:sldChg>
      <pc:sldChg chg="addSp delSp modSp">
        <pc:chgData name="Guest User" userId="S::urn:spo:anon#4e4500ba7849b5e5b9c3953d2763b125727e577880e4eb18a0bfdbf8a25b1ec9::" providerId="AD" clId="Web-{1B44F0CF-7BB0-78FF-2A8C-D2817144623C}" dt="2021-09-13T13:12:00.776" v="266" actId="1076"/>
        <pc:sldMkLst>
          <pc:docMk/>
          <pc:sldMk cId="2313748711" sldId="269"/>
        </pc:sldMkLst>
        <pc:grpChg chg="add mod">
          <ac:chgData name="Guest User" userId="S::urn:spo:anon#4e4500ba7849b5e5b9c3953d2763b125727e577880e4eb18a0bfdbf8a25b1ec9::" providerId="AD" clId="Web-{1B44F0CF-7BB0-78FF-2A8C-D2817144623C}" dt="2021-09-13T13:12:00.776" v="266" actId="1076"/>
          <ac:grpSpMkLst>
            <pc:docMk/>
            <pc:sldMk cId="2313748711" sldId="269"/>
            <ac:grpSpMk id="7" creationId="{94566795-859E-4757-A3E1-DED045D4F587}"/>
          </ac:grpSpMkLst>
        </pc:grpChg>
        <pc:picChg chg="add del mod">
          <ac:chgData name="Guest User" userId="S::urn:spo:anon#4e4500ba7849b5e5b9c3953d2763b125727e577880e4eb18a0bfdbf8a25b1ec9::" providerId="AD" clId="Web-{1B44F0CF-7BB0-78FF-2A8C-D2817144623C}" dt="2021-09-13T13:10:18.274" v="243"/>
          <ac:picMkLst>
            <pc:docMk/>
            <pc:sldMk cId="2313748711" sldId="269"/>
            <ac:picMk id="2" creationId="{7CC3884C-B40B-4114-AC4E-BDD6BECD39C0}"/>
          </ac:picMkLst>
        </pc:picChg>
        <pc:picChg chg="add del">
          <ac:chgData name="Guest User" userId="S::urn:spo:anon#4e4500ba7849b5e5b9c3953d2763b125727e577880e4eb18a0bfdbf8a25b1ec9::" providerId="AD" clId="Web-{1B44F0CF-7BB0-78FF-2A8C-D2817144623C}" dt="2021-09-13T13:10:30.196" v="245"/>
          <ac:picMkLst>
            <pc:docMk/>
            <pc:sldMk cId="2313748711" sldId="269"/>
            <ac:picMk id="3" creationId="{314D01EC-1F2C-4322-9E61-F64E9069BEED}"/>
          </ac:picMkLst>
        </pc:picChg>
        <pc:picChg chg="add mod">
          <ac:chgData name="Guest User" userId="S::urn:spo:anon#4e4500ba7849b5e5b9c3953d2763b125727e577880e4eb18a0bfdbf8a25b1ec9::" providerId="AD" clId="Web-{1B44F0CF-7BB0-78FF-2A8C-D2817144623C}" dt="2021-09-13T13:11:09.509" v="255" actId="1076"/>
          <ac:picMkLst>
            <pc:docMk/>
            <pc:sldMk cId="2313748711" sldId="269"/>
            <ac:picMk id="4" creationId="{B4C4E9BC-8A35-4B2C-A706-F6066C519635}"/>
          </ac:picMkLst>
        </pc:picChg>
        <pc:picChg chg="del">
          <ac:chgData name="Guest User" userId="S::urn:spo:anon#4e4500ba7849b5e5b9c3953d2763b125727e577880e4eb18a0bfdbf8a25b1ec9::" providerId="AD" clId="Web-{1B44F0CF-7BB0-78FF-2A8C-D2817144623C}" dt="2021-09-13T13:10:42.993" v="249"/>
          <ac:picMkLst>
            <pc:docMk/>
            <pc:sldMk cId="2313748711" sldId="269"/>
            <ac:picMk id="5" creationId="{93E5DA12-B084-4948-A71C-B0271A352B94}"/>
          </ac:picMkLst>
        </pc:picChg>
        <pc:picChg chg="add del mod">
          <ac:chgData name="Guest User" userId="S::urn:spo:anon#4e4500ba7849b5e5b9c3953d2763b125727e577880e4eb18a0bfdbf8a25b1ec9::" providerId="AD" clId="Web-{1B44F0CF-7BB0-78FF-2A8C-D2817144623C}" dt="2021-09-13T13:11:16.556" v="257"/>
          <ac:picMkLst>
            <pc:docMk/>
            <pc:sldMk cId="2313748711" sldId="269"/>
            <ac:picMk id="6" creationId="{FF14614C-C87F-4BAD-A140-B9C3997C8D9F}"/>
          </ac:picMkLst>
        </pc:picChg>
      </pc:sldChg>
      <pc:sldChg chg="addSp delSp modSp">
        <pc:chgData name="Guest User" userId="S::urn:spo:anon#4e4500ba7849b5e5b9c3953d2763b125727e577880e4eb18a0bfdbf8a25b1ec9::" providerId="AD" clId="Web-{1B44F0CF-7BB0-78FF-2A8C-D2817144623C}" dt="2021-09-13T13:50:58.183" v="444" actId="20577"/>
        <pc:sldMkLst>
          <pc:docMk/>
          <pc:sldMk cId="31735890" sldId="270"/>
        </pc:sldMkLst>
        <pc:spChg chg="mod">
          <ac:chgData name="Guest User" userId="S::urn:spo:anon#4e4500ba7849b5e5b9c3953d2763b125727e577880e4eb18a0bfdbf8a25b1ec9::" providerId="AD" clId="Web-{1B44F0CF-7BB0-78FF-2A8C-D2817144623C}" dt="2021-09-13T13:50:23.010" v="430" actId="1076"/>
          <ac:spMkLst>
            <pc:docMk/>
            <pc:sldMk cId="31735890" sldId="270"/>
            <ac:spMk id="4" creationId="{B31CAB8E-0229-42ED-8E39-12258F540528}"/>
          </ac:spMkLst>
        </pc:spChg>
        <pc:spChg chg="add mod">
          <ac:chgData name="Guest User" userId="S::urn:spo:anon#4e4500ba7849b5e5b9c3953d2763b125727e577880e4eb18a0bfdbf8a25b1ec9::" providerId="AD" clId="Web-{1B44F0CF-7BB0-78FF-2A8C-D2817144623C}" dt="2021-09-13T13:50:58.183" v="444" actId="20577"/>
          <ac:spMkLst>
            <pc:docMk/>
            <pc:sldMk cId="31735890" sldId="270"/>
            <ac:spMk id="5" creationId="{C34C5ED5-4E58-4546-B471-68A8804FD6B5}"/>
          </ac:spMkLst>
        </pc:spChg>
        <pc:spChg chg="mod">
          <ac:chgData name="Guest User" userId="S::urn:spo:anon#4e4500ba7849b5e5b9c3953d2763b125727e577880e4eb18a0bfdbf8a25b1ec9::" providerId="AD" clId="Web-{1B44F0CF-7BB0-78FF-2A8C-D2817144623C}" dt="2021-09-13T13:48:23.069" v="408" actId="14100"/>
          <ac:spMkLst>
            <pc:docMk/>
            <pc:sldMk cId="31735890" sldId="270"/>
            <ac:spMk id="10" creationId="{384B8C7F-48A9-4448-A198-6C3C0AAD2082}"/>
          </ac:spMkLst>
        </pc:spChg>
        <pc:spChg chg="add mod">
          <ac:chgData name="Guest User" userId="S::urn:spo:anon#4e4500ba7849b5e5b9c3953d2763b125727e577880e4eb18a0bfdbf8a25b1ec9::" providerId="AD" clId="Web-{1B44F0CF-7BB0-78FF-2A8C-D2817144623C}" dt="2021-09-13T13:50:00.416" v="427" actId="1076"/>
          <ac:spMkLst>
            <pc:docMk/>
            <pc:sldMk cId="31735890" sldId="270"/>
            <ac:spMk id="15" creationId="{2C811C14-7846-4926-87DC-6D3DCD2AFD92}"/>
          </ac:spMkLst>
        </pc:spChg>
        <pc:spChg chg="mod">
          <ac:chgData name="Guest User" userId="S::urn:spo:anon#4e4500ba7849b5e5b9c3953d2763b125727e577880e4eb18a0bfdbf8a25b1ec9::" providerId="AD" clId="Web-{1B44F0CF-7BB0-78FF-2A8C-D2817144623C}" dt="2021-09-13T13:50:07.213" v="429" actId="20577"/>
          <ac:spMkLst>
            <pc:docMk/>
            <pc:sldMk cId="31735890" sldId="270"/>
            <ac:spMk id="53" creationId="{31584EB2-480D-4556-8904-BAF4E3F43ADD}"/>
          </ac:spMkLst>
        </pc:spChg>
        <pc:spChg chg="mod">
          <ac:chgData name="Guest User" userId="S::urn:spo:anon#4e4500ba7849b5e5b9c3953d2763b125727e577880e4eb18a0bfdbf8a25b1ec9::" providerId="AD" clId="Web-{1B44F0CF-7BB0-78FF-2A8C-D2817144623C}" dt="2021-09-13T13:50:41.276" v="436" actId="20577"/>
          <ac:spMkLst>
            <pc:docMk/>
            <pc:sldMk cId="31735890" sldId="270"/>
            <ac:spMk id="54" creationId="{42EB982D-9BC2-494E-9693-C199DFD34320}"/>
          </ac:spMkLst>
        </pc:spChg>
        <pc:grpChg chg="add">
          <ac:chgData name="Guest User" userId="S::urn:spo:anon#4e4500ba7849b5e5b9c3953d2763b125727e577880e4eb18a0bfdbf8a25b1ec9::" providerId="AD" clId="Web-{1B44F0CF-7BB0-78FF-2A8C-D2817144623C}" dt="2021-09-13T10:58:25.723" v="229"/>
          <ac:grpSpMkLst>
            <pc:docMk/>
            <pc:sldMk cId="31735890" sldId="270"/>
            <ac:grpSpMk id="3" creationId="{1805F2ED-1AD9-4532-A714-5CFC07027794}"/>
          </ac:grpSpMkLst>
        </pc:grpChg>
        <pc:picChg chg="mod">
          <ac:chgData name="Guest User" userId="S::urn:spo:anon#4e4500ba7849b5e5b9c3953d2763b125727e577880e4eb18a0bfdbf8a25b1ec9::" providerId="AD" clId="Web-{1B44F0CF-7BB0-78FF-2A8C-D2817144623C}" dt="2021-09-13T13:14:13.999" v="279" actId="1076"/>
          <ac:picMkLst>
            <pc:docMk/>
            <pc:sldMk cId="31735890" sldId="270"/>
            <ac:picMk id="2" creationId="{2B65AECA-FA37-4832-8FA6-1233EF44BF27}"/>
          </ac:picMkLst>
        </pc:picChg>
        <pc:picChg chg="del">
          <ac:chgData name="Guest User" userId="S::urn:spo:anon#4e4500ba7849b5e5b9c3953d2763b125727e577880e4eb18a0bfdbf8a25b1ec9::" providerId="AD" clId="Web-{1B44F0CF-7BB0-78FF-2A8C-D2817144623C}" dt="2021-09-13T10:58:30.036" v="230"/>
          <ac:picMkLst>
            <pc:docMk/>
            <pc:sldMk cId="31735890" sldId="270"/>
            <ac:picMk id="58" creationId="{FDA48BA8-68ED-472D-A5D7-19FB00913BF5}"/>
          </ac:picMkLst>
        </pc:picChg>
      </pc:sldChg>
      <pc:sldChg chg="addSp delSp modSp">
        <pc:chgData name="Guest User" userId="S::urn:spo:anon#4e4500ba7849b5e5b9c3953d2763b125727e577880e4eb18a0bfdbf8a25b1ec9::" providerId="AD" clId="Web-{1B44F0CF-7BB0-78FF-2A8C-D2817144623C}" dt="2021-09-13T10:54:01.215" v="128" actId="1076"/>
        <pc:sldMkLst>
          <pc:docMk/>
          <pc:sldMk cId="2696726949" sldId="272"/>
        </pc:sldMkLst>
        <pc:spChg chg="mod">
          <ac:chgData name="Guest User" userId="S::urn:spo:anon#4e4500ba7849b5e5b9c3953d2763b125727e577880e4eb18a0bfdbf8a25b1ec9::" providerId="AD" clId="Web-{1B44F0CF-7BB0-78FF-2A8C-D2817144623C}" dt="2021-09-13T10:45:40.591" v="6" actId="20577"/>
          <ac:spMkLst>
            <pc:docMk/>
            <pc:sldMk cId="2696726949" sldId="272"/>
            <ac:spMk id="53" creationId="{31584EB2-480D-4556-8904-BAF4E3F43ADD}"/>
          </ac:spMkLst>
        </pc:spChg>
        <pc:grpChg chg="add mod">
          <ac:chgData name="Guest User" userId="S::urn:spo:anon#4e4500ba7849b5e5b9c3953d2763b125727e577880e4eb18a0bfdbf8a25b1ec9::" providerId="AD" clId="Web-{1B44F0CF-7BB0-78FF-2A8C-D2817144623C}" dt="2021-09-13T10:54:01.215" v="128" actId="1076"/>
          <ac:grpSpMkLst>
            <pc:docMk/>
            <pc:sldMk cId="2696726949" sldId="272"/>
            <ac:grpSpMk id="2" creationId="{E3E8F6D1-7977-47BD-BD82-456B03ABBCC1}"/>
          </ac:grpSpMkLst>
        </pc:grpChg>
        <pc:picChg chg="mod">
          <ac:chgData name="Guest User" userId="S::urn:spo:anon#4e4500ba7849b5e5b9c3953d2763b125727e577880e4eb18a0bfdbf8a25b1ec9::" providerId="AD" clId="Web-{1B44F0CF-7BB0-78FF-2A8C-D2817144623C}" dt="2021-09-13T10:53:46.214" v="125" actId="1076"/>
          <ac:picMkLst>
            <pc:docMk/>
            <pc:sldMk cId="2696726949" sldId="272"/>
            <ac:picMk id="11" creationId="{A81C330B-AD39-40BC-A02D-36DFC2E09FCE}"/>
          </ac:picMkLst>
        </pc:picChg>
        <pc:picChg chg="del">
          <ac:chgData name="Guest User" userId="S::urn:spo:anon#4e4500ba7849b5e5b9c3953d2763b125727e577880e4eb18a0bfdbf8a25b1ec9::" providerId="AD" clId="Web-{1B44F0CF-7BB0-78FF-2A8C-D2817144623C}" dt="2021-09-13T10:53:52.277" v="127"/>
          <ac:picMkLst>
            <pc:docMk/>
            <pc:sldMk cId="2696726949" sldId="272"/>
            <ac:picMk id="58" creationId="{FDA48BA8-68ED-472D-A5D7-19FB00913BF5}"/>
          </ac:picMkLst>
        </pc:picChg>
      </pc:sldChg>
      <pc:sldChg chg="addSp delSp modSp">
        <pc:chgData name="Guest User" userId="S::urn:spo:anon#4e4500ba7849b5e5b9c3953d2763b125727e577880e4eb18a0bfdbf8a25b1ec9::" providerId="AD" clId="Web-{1B44F0CF-7BB0-78FF-2A8C-D2817144623C}" dt="2021-09-13T14:02:30.421" v="573" actId="20577"/>
        <pc:sldMkLst>
          <pc:docMk/>
          <pc:sldMk cId="2240340026" sldId="273"/>
        </pc:sldMkLst>
        <pc:spChg chg="mod">
          <ac:chgData name="Guest User" userId="S::urn:spo:anon#4e4500ba7849b5e5b9c3953d2763b125727e577880e4eb18a0bfdbf8a25b1ec9::" providerId="AD" clId="Web-{1B44F0CF-7BB0-78FF-2A8C-D2817144623C}" dt="2021-09-13T14:02:30.421" v="573" actId="20577"/>
          <ac:spMkLst>
            <pc:docMk/>
            <pc:sldMk cId="2240340026" sldId="273"/>
            <ac:spMk id="52" creationId="{CCC91C4D-912B-4D61-92BB-04E4BE2C0039}"/>
          </ac:spMkLst>
        </pc:spChg>
        <pc:spChg chg="mod">
          <ac:chgData name="Guest User" userId="S::urn:spo:anon#4e4500ba7849b5e5b9c3953d2763b125727e577880e4eb18a0bfdbf8a25b1ec9::" providerId="AD" clId="Web-{1B44F0CF-7BB0-78FF-2A8C-D2817144623C}" dt="2021-09-13T13:19:15.835" v="340" actId="20577"/>
          <ac:spMkLst>
            <pc:docMk/>
            <pc:sldMk cId="2240340026" sldId="273"/>
            <ac:spMk id="54" creationId="{42EB982D-9BC2-494E-9693-C199DFD34320}"/>
          </ac:spMkLst>
        </pc:spChg>
        <pc:grpChg chg="add mod">
          <ac:chgData name="Guest User" userId="S::urn:spo:anon#4e4500ba7849b5e5b9c3953d2763b125727e577880e4eb18a0bfdbf8a25b1ec9::" providerId="AD" clId="Web-{1B44F0CF-7BB0-78FF-2A8C-D2817144623C}" dt="2021-09-13T10:54:15.528" v="131" actId="1076"/>
          <ac:grpSpMkLst>
            <pc:docMk/>
            <pc:sldMk cId="2240340026" sldId="273"/>
            <ac:grpSpMk id="2" creationId="{1F3BCF3F-E24B-4B84-8B40-D306F4433582}"/>
          </ac:grpSpMkLst>
        </pc:grpChg>
        <pc:picChg chg="add mod">
          <ac:chgData name="Guest User" userId="S::urn:spo:anon#4e4500ba7849b5e5b9c3953d2763b125727e577880e4eb18a0bfdbf8a25b1ec9::" providerId="AD" clId="Web-{1B44F0CF-7BB0-78FF-2A8C-D2817144623C}" dt="2021-09-13T14:01:58.513" v="570" actId="1076"/>
          <ac:picMkLst>
            <pc:docMk/>
            <pc:sldMk cId="2240340026" sldId="273"/>
            <ac:picMk id="3" creationId="{C7940D93-7ADF-4C6E-B984-AE4732F8C34B}"/>
          </ac:picMkLst>
        </pc:picChg>
        <pc:picChg chg="del">
          <ac:chgData name="Guest User" userId="S::urn:spo:anon#4e4500ba7849b5e5b9c3953d2763b125727e577880e4eb18a0bfdbf8a25b1ec9::" providerId="AD" clId="Web-{1B44F0CF-7BB0-78FF-2A8C-D2817144623C}" dt="2021-09-13T10:54:06.231" v="129"/>
          <ac:picMkLst>
            <pc:docMk/>
            <pc:sldMk cId="2240340026" sldId="273"/>
            <ac:picMk id="58" creationId="{FDA48BA8-68ED-472D-A5D7-19FB00913BF5}"/>
          </ac:picMkLst>
        </pc:picChg>
      </pc:sldChg>
      <pc:sldChg chg="addSp delSp modSp">
        <pc:chgData name="Guest User" userId="S::urn:spo:anon#4e4500ba7849b5e5b9c3953d2763b125727e577880e4eb18a0bfdbf8a25b1ec9::" providerId="AD" clId="Web-{1B44F0CF-7BB0-78FF-2A8C-D2817144623C}" dt="2021-09-13T14:02:42.437" v="574" actId="20577"/>
        <pc:sldMkLst>
          <pc:docMk/>
          <pc:sldMk cId="1891490244" sldId="274"/>
        </pc:sldMkLst>
        <pc:spChg chg="mod">
          <ac:chgData name="Guest User" userId="S::urn:spo:anon#4e4500ba7849b5e5b9c3953d2763b125727e577880e4eb18a0bfdbf8a25b1ec9::" providerId="AD" clId="Web-{1B44F0CF-7BB0-78FF-2A8C-D2817144623C}" dt="2021-09-13T14:02:42.437" v="574" actId="20577"/>
          <ac:spMkLst>
            <pc:docMk/>
            <pc:sldMk cId="1891490244" sldId="274"/>
            <ac:spMk id="52" creationId="{CCC91C4D-912B-4D61-92BB-04E4BE2C0039}"/>
          </ac:spMkLst>
        </pc:spChg>
        <pc:spChg chg="mod">
          <ac:chgData name="Guest User" userId="S::urn:spo:anon#4e4500ba7849b5e5b9c3953d2763b125727e577880e4eb18a0bfdbf8a25b1ec9::" providerId="AD" clId="Web-{1B44F0CF-7BB0-78FF-2A8C-D2817144623C}" dt="2021-09-13T13:56:44.349" v="473" actId="20577"/>
          <ac:spMkLst>
            <pc:docMk/>
            <pc:sldMk cId="1891490244" sldId="274"/>
            <ac:spMk id="54" creationId="{42EB982D-9BC2-494E-9693-C199DFD34320}"/>
          </ac:spMkLst>
        </pc:spChg>
        <pc:grpChg chg="add mod">
          <ac:chgData name="Guest User" userId="S::urn:spo:anon#4e4500ba7849b5e5b9c3953d2763b125727e577880e4eb18a0bfdbf8a25b1ec9::" providerId="AD" clId="Web-{1B44F0CF-7BB0-78FF-2A8C-D2817144623C}" dt="2021-09-13T10:54:27.934" v="134" actId="1076"/>
          <ac:grpSpMkLst>
            <pc:docMk/>
            <pc:sldMk cId="1891490244" sldId="274"/>
            <ac:grpSpMk id="2" creationId="{257D2C5E-0553-4BAB-8732-23FCC6086FE4}"/>
          </ac:grpSpMkLst>
        </pc:grpChg>
        <pc:picChg chg="del">
          <ac:chgData name="Guest User" userId="S::urn:spo:anon#4e4500ba7849b5e5b9c3953d2763b125727e577880e4eb18a0bfdbf8a25b1ec9::" providerId="AD" clId="Web-{1B44F0CF-7BB0-78FF-2A8C-D2817144623C}" dt="2021-09-13T10:54:19.606" v="132"/>
          <ac:picMkLst>
            <pc:docMk/>
            <pc:sldMk cId="1891490244" sldId="274"/>
            <ac:picMk id="58" creationId="{FDA48BA8-68ED-472D-A5D7-19FB00913BF5}"/>
          </ac:picMkLst>
        </pc:picChg>
      </pc:sldChg>
      <pc:sldChg chg="addSp delSp modSp add replId">
        <pc:chgData name="Guest User" userId="S::urn:spo:anon#4e4500ba7849b5e5b9c3953d2763b125727e577880e4eb18a0bfdbf8a25b1ec9::" providerId="AD" clId="Web-{1B44F0CF-7BB0-78FF-2A8C-D2817144623C}" dt="2021-09-13T13:37:44.255" v="389" actId="1076"/>
        <pc:sldMkLst>
          <pc:docMk/>
          <pc:sldMk cId="1473004806" sldId="275"/>
        </pc:sldMkLst>
        <pc:spChg chg="add mod">
          <ac:chgData name="Guest User" userId="S::urn:spo:anon#4e4500ba7849b5e5b9c3953d2763b125727e577880e4eb18a0bfdbf8a25b1ec9::" providerId="AD" clId="Web-{1B44F0CF-7BB0-78FF-2A8C-D2817144623C}" dt="2021-09-13T13:37:44.255" v="389" actId="1076"/>
          <ac:spMkLst>
            <pc:docMk/>
            <pc:sldMk cId="1473004806" sldId="275"/>
            <ac:spMk id="2" creationId="{4EB091F2-F93A-480A-98D3-2856F705F2F8}"/>
          </ac:spMkLst>
        </pc:spChg>
        <pc:spChg chg="add del mod">
          <ac:chgData name="Guest User" userId="S::urn:spo:anon#4e4500ba7849b5e5b9c3953d2763b125727e577880e4eb18a0bfdbf8a25b1ec9::" providerId="AD" clId="Web-{1B44F0CF-7BB0-78FF-2A8C-D2817144623C}" dt="2021-09-13T10:48:33.080" v="64"/>
          <ac:spMkLst>
            <pc:docMk/>
            <pc:sldMk cId="1473004806" sldId="275"/>
            <ac:spMk id="3" creationId="{94FDA1C0-4BE4-4053-A2ED-E8F7BFC675CD}"/>
          </ac:spMkLst>
        </pc:spChg>
        <pc:spChg chg="add mod ord">
          <ac:chgData name="Guest User" userId="S::urn:spo:anon#4e4500ba7849b5e5b9c3953d2763b125727e577880e4eb18a0bfdbf8a25b1ec9::" providerId="AD" clId="Web-{1B44F0CF-7BB0-78FF-2A8C-D2817144623C}" dt="2021-09-13T10:53:03.557" v="117"/>
          <ac:spMkLst>
            <pc:docMk/>
            <pc:sldMk cId="1473004806" sldId="275"/>
            <ac:spMk id="4" creationId="{D2579A9F-A2BB-4C19-B2D3-EF8B2BF32F14}"/>
          </ac:spMkLst>
        </pc:spChg>
        <pc:spChg chg="add mod">
          <ac:chgData name="Guest User" userId="S::urn:spo:anon#4e4500ba7849b5e5b9c3953d2763b125727e577880e4eb18a0bfdbf8a25b1ec9::" providerId="AD" clId="Web-{1B44F0CF-7BB0-78FF-2A8C-D2817144623C}" dt="2021-09-13T10:53:06.026" v="118"/>
          <ac:spMkLst>
            <pc:docMk/>
            <pc:sldMk cId="1473004806" sldId="275"/>
            <ac:spMk id="10" creationId="{1DD10CE6-8857-4045-B2C4-C2EDFE51E32D}"/>
          </ac:spMkLst>
        </pc:spChg>
        <pc:spChg chg="mod">
          <ac:chgData name="Guest User" userId="S::urn:spo:anon#4e4500ba7849b5e5b9c3953d2763b125727e577880e4eb18a0bfdbf8a25b1ec9::" providerId="AD" clId="Web-{1B44F0CF-7BB0-78FF-2A8C-D2817144623C}" dt="2021-09-13T10:47:59.955" v="56" actId="20577"/>
          <ac:spMkLst>
            <pc:docMk/>
            <pc:sldMk cId="1473004806" sldId="275"/>
            <ac:spMk id="52" creationId="{CCC91C4D-912B-4D61-92BB-04E4BE2C0039}"/>
          </ac:spMkLst>
        </pc:spChg>
        <pc:spChg chg="mod">
          <ac:chgData name="Guest User" userId="S::urn:spo:anon#4e4500ba7849b5e5b9c3953d2763b125727e577880e4eb18a0bfdbf8a25b1ec9::" providerId="AD" clId="Web-{1B44F0CF-7BB0-78FF-2A8C-D2817144623C}" dt="2021-09-13T13:36:57.160" v="367" actId="1076"/>
          <ac:spMkLst>
            <pc:docMk/>
            <pc:sldMk cId="1473004806" sldId="275"/>
            <ac:spMk id="53" creationId="{31584EB2-480D-4556-8904-BAF4E3F43ADD}"/>
          </ac:spMkLst>
        </pc:spChg>
        <pc:spChg chg="del">
          <ac:chgData name="Guest User" userId="S::urn:spo:anon#4e4500ba7849b5e5b9c3953d2763b125727e577880e4eb18a0bfdbf8a25b1ec9::" providerId="AD" clId="Web-{1B44F0CF-7BB0-78FF-2A8C-D2817144623C}" dt="2021-09-13T10:48:24.002" v="62"/>
          <ac:spMkLst>
            <pc:docMk/>
            <pc:sldMk cId="1473004806" sldId="275"/>
            <ac:spMk id="54" creationId="{42EB982D-9BC2-494E-9693-C199DFD34320}"/>
          </ac:spMkLst>
        </pc:spChg>
        <pc:grpChg chg="add mod">
          <ac:chgData name="Guest User" userId="S::urn:spo:anon#4e4500ba7849b5e5b9c3953d2763b125727e577880e4eb18a0bfdbf8a25b1ec9::" providerId="AD" clId="Web-{1B44F0CF-7BB0-78FF-2A8C-D2817144623C}" dt="2021-09-13T13:37:02.114" v="369" actId="1076"/>
          <ac:grpSpMkLst>
            <pc:docMk/>
            <pc:sldMk cId="1473004806" sldId="275"/>
            <ac:grpSpMk id="5" creationId="{D7D5C1FA-0F1B-43FD-9AC3-D35C125EEC33}"/>
          </ac:grpSpMkLst>
        </pc:grpChg>
        <pc:picChg chg="mod">
          <ac:chgData name="Guest User" userId="S::urn:spo:anon#4e4500ba7849b5e5b9c3953d2763b125727e577880e4eb18a0bfdbf8a25b1ec9::" providerId="AD" clId="Web-{1B44F0CF-7BB0-78FF-2A8C-D2817144623C}" dt="2021-09-13T13:36:59.067" v="368" actId="1076"/>
          <ac:picMkLst>
            <pc:docMk/>
            <pc:sldMk cId="1473004806" sldId="275"/>
            <ac:picMk id="56" creationId="{AC2D819D-D1E4-41C5-8942-4A10A48D9F1C}"/>
          </ac:picMkLst>
        </pc:picChg>
        <pc:picChg chg="mod ord">
          <ac:chgData name="Guest User" userId="S::urn:spo:anon#4e4500ba7849b5e5b9c3953d2763b125727e577880e4eb18a0bfdbf8a25b1ec9::" providerId="AD" clId="Web-{1B44F0CF-7BB0-78FF-2A8C-D2817144623C}" dt="2021-09-13T10:53:09.666" v="119"/>
          <ac:picMkLst>
            <pc:docMk/>
            <pc:sldMk cId="1473004806" sldId="275"/>
            <ac:picMk id="58" creationId="{FDA48BA8-68ED-472D-A5D7-19FB00913BF5}"/>
          </ac:picMkLst>
        </pc:picChg>
      </pc:sldChg>
      <pc:sldChg chg="modSp add replId">
        <pc:chgData name="Guest User" userId="S::urn:spo:anon#4e4500ba7849b5e5b9c3953d2763b125727e577880e4eb18a0bfdbf8a25b1ec9::" providerId="AD" clId="Web-{1B44F0CF-7BB0-78FF-2A8C-D2817144623C}" dt="2021-09-13T13:58:14.539" v="532" actId="1076"/>
        <pc:sldMkLst>
          <pc:docMk/>
          <pc:sldMk cId="2274110755" sldId="276"/>
        </pc:sldMkLst>
        <pc:spChg chg="mod">
          <ac:chgData name="Guest User" userId="S::urn:spo:anon#4e4500ba7849b5e5b9c3953d2763b125727e577880e4eb18a0bfdbf8a25b1ec9::" providerId="AD" clId="Web-{1B44F0CF-7BB0-78FF-2A8C-D2817144623C}" dt="2021-09-13T13:57:11.646" v="478" actId="20577"/>
          <ac:spMkLst>
            <pc:docMk/>
            <pc:sldMk cId="2274110755" sldId="276"/>
            <ac:spMk id="52" creationId="{CCC91C4D-912B-4D61-92BB-04E4BE2C0039}"/>
          </ac:spMkLst>
        </pc:spChg>
        <pc:spChg chg="mod">
          <ac:chgData name="Guest User" userId="S::urn:spo:anon#4e4500ba7849b5e5b9c3953d2763b125727e577880e4eb18a0bfdbf8a25b1ec9::" providerId="AD" clId="Web-{1B44F0CF-7BB0-78FF-2A8C-D2817144623C}" dt="2021-09-13T13:58:06.335" v="531" actId="20577"/>
          <ac:spMkLst>
            <pc:docMk/>
            <pc:sldMk cId="2274110755" sldId="276"/>
            <ac:spMk id="54" creationId="{42EB982D-9BC2-494E-9693-C199DFD34320}"/>
          </ac:spMkLst>
        </pc:spChg>
        <pc:grpChg chg="mod">
          <ac:chgData name="Guest User" userId="S::urn:spo:anon#4e4500ba7849b5e5b9c3953d2763b125727e577880e4eb18a0bfdbf8a25b1ec9::" providerId="AD" clId="Web-{1B44F0CF-7BB0-78FF-2A8C-D2817144623C}" dt="2021-09-13T13:58:14.539" v="532" actId="1076"/>
          <ac:grpSpMkLst>
            <pc:docMk/>
            <pc:sldMk cId="2274110755" sldId="276"/>
            <ac:grpSpMk id="2" creationId="{257D2C5E-0553-4BAB-8732-23FCC6086FE4}"/>
          </ac:grpSpMkLst>
        </pc:grpChg>
      </pc:sldChg>
    </pc:docChg>
  </pc:docChgLst>
  <pc:docChgLst>
    <pc:chgData name="Mathieu Prébin" userId="S::mprebin@virtuaprod.fr::56c368aa-f283-4d30-b4fa-1a343551ece2" providerId="AD" clId="Web-{F9C06F06-1864-A8D2-965C-D5B8ADC5EB9C}"/>
    <pc:docChg chg="modSld">
      <pc:chgData name="Mathieu Prébin" userId="S::mprebin@virtuaprod.fr::56c368aa-f283-4d30-b4fa-1a343551ece2" providerId="AD" clId="Web-{F9C06F06-1864-A8D2-965C-D5B8ADC5EB9C}" dt="2021-09-13T21:47:17.143" v="83" actId="20577"/>
      <pc:docMkLst>
        <pc:docMk/>
      </pc:docMkLst>
      <pc:sldChg chg="modSp">
        <pc:chgData name="Mathieu Prébin" userId="S::mprebin@virtuaprod.fr::56c368aa-f283-4d30-b4fa-1a343551ece2" providerId="AD" clId="Web-{F9C06F06-1864-A8D2-965C-D5B8ADC5EB9C}" dt="2021-09-13T21:28:55.256" v="14" actId="20577"/>
        <pc:sldMkLst>
          <pc:docMk/>
          <pc:sldMk cId="1109324821" sldId="257"/>
        </pc:sldMkLst>
        <pc:spChg chg="mod">
          <ac:chgData name="Mathieu Prébin" userId="S::mprebin@virtuaprod.fr::56c368aa-f283-4d30-b4fa-1a343551ece2" providerId="AD" clId="Web-{F9C06F06-1864-A8D2-965C-D5B8ADC5EB9C}" dt="2021-09-13T21:28:55.256" v="14" actId="20577"/>
          <ac:spMkLst>
            <pc:docMk/>
            <pc:sldMk cId="1109324821" sldId="257"/>
            <ac:spMk id="3" creationId="{0CBA4D8F-3B9B-4608-AEA5-F98C85647651}"/>
          </ac:spMkLst>
        </pc:spChg>
      </pc:sldChg>
      <pc:sldChg chg="modSp">
        <pc:chgData name="Mathieu Prébin" userId="S::mprebin@virtuaprod.fr::56c368aa-f283-4d30-b4fa-1a343551ece2" providerId="AD" clId="Web-{F9C06F06-1864-A8D2-965C-D5B8ADC5EB9C}" dt="2021-09-13T21:29:22.538" v="25" actId="20577"/>
        <pc:sldMkLst>
          <pc:docMk/>
          <pc:sldMk cId="2240340026" sldId="273"/>
        </pc:sldMkLst>
        <pc:spChg chg="mod">
          <ac:chgData name="Mathieu Prébin" userId="S::mprebin@virtuaprod.fr::56c368aa-f283-4d30-b4fa-1a343551ece2" providerId="AD" clId="Web-{F9C06F06-1864-A8D2-965C-D5B8ADC5EB9C}" dt="2021-09-13T21:29:22.538" v="25" actId="20577"/>
          <ac:spMkLst>
            <pc:docMk/>
            <pc:sldMk cId="2240340026" sldId="273"/>
            <ac:spMk id="53" creationId="{31584EB2-480D-4556-8904-BAF4E3F43ADD}"/>
          </ac:spMkLst>
        </pc:spChg>
      </pc:sldChg>
      <pc:sldChg chg="modSp">
        <pc:chgData name="Mathieu Prébin" userId="S::mprebin@virtuaprod.fr::56c368aa-f283-4d30-b4fa-1a343551ece2" providerId="AD" clId="Web-{F9C06F06-1864-A8D2-965C-D5B8ADC5EB9C}" dt="2021-09-13T21:47:17.143" v="83" actId="20577"/>
        <pc:sldMkLst>
          <pc:docMk/>
          <pc:sldMk cId="2274110755" sldId="276"/>
        </pc:sldMkLst>
        <pc:spChg chg="mod">
          <ac:chgData name="Mathieu Prébin" userId="S::mprebin@virtuaprod.fr::56c368aa-f283-4d30-b4fa-1a343551ece2" providerId="AD" clId="Web-{F9C06F06-1864-A8D2-965C-D5B8ADC5EB9C}" dt="2021-09-13T21:47:17.143" v="83" actId="20577"/>
          <ac:spMkLst>
            <pc:docMk/>
            <pc:sldMk cId="2274110755" sldId="276"/>
            <ac:spMk id="53" creationId="{31584EB2-480D-4556-8904-BAF4E3F43ADD}"/>
          </ac:spMkLst>
        </pc:spChg>
      </pc:sldChg>
    </pc:docChg>
  </pc:docChgLst>
  <pc:docChgLst>
    <pc:chgData name="Mathieu Prébin" userId="S::mprebin@virtuaprod.fr::56c368aa-f283-4d30-b4fa-1a343551ece2" providerId="AD" clId="Web-{93D7B6C0-11BB-F58B-2DDF-E5600E75AA05}"/>
    <pc:docChg chg="addSld delSld modSld sldOrd">
      <pc:chgData name="Mathieu Prébin" userId="S::mprebin@virtuaprod.fr::56c368aa-f283-4d30-b4fa-1a343551ece2" providerId="AD" clId="Web-{93D7B6C0-11BB-F58B-2DDF-E5600E75AA05}" dt="2021-09-15T08:49:09.881" v="369" actId="20577"/>
      <pc:docMkLst>
        <pc:docMk/>
      </pc:docMkLst>
      <pc:sldChg chg="addSp delSp modSp">
        <pc:chgData name="Mathieu Prébin" userId="S::mprebin@virtuaprod.fr::56c368aa-f283-4d30-b4fa-1a343551ece2" providerId="AD" clId="Web-{93D7B6C0-11BB-F58B-2DDF-E5600E75AA05}" dt="2021-09-15T08:35:00.508" v="231" actId="1076"/>
        <pc:sldMkLst>
          <pc:docMk/>
          <pc:sldMk cId="256942556" sldId="256"/>
        </pc:sldMkLst>
        <pc:picChg chg="add mod">
          <ac:chgData name="Mathieu Prébin" userId="S::mprebin@virtuaprod.fr::56c368aa-f283-4d30-b4fa-1a343551ece2" providerId="AD" clId="Web-{93D7B6C0-11BB-F58B-2DDF-E5600E75AA05}" dt="2021-09-15T08:35:00.508" v="231" actId="1076"/>
          <ac:picMkLst>
            <pc:docMk/>
            <pc:sldMk cId="256942556" sldId="256"/>
            <ac:picMk id="7" creationId="{162B56ED-6ECB-4D55-830F-38A282D16827}"/>
          </ac:picMkLst>
        </pc:picChg>
        <pc:picChg chg="del">
          <ac:chgData name="Mathieu Prébin" userId="S::mprebin@virtuaprod.fr::56c368aa-f283-4d30-b4fa-1a343551ece2" providerId="AD" clId="Web-{93D7B6C0-11BB-F58B-2DDF-E5600E75AA05}" dt="2021-09-15T08:34:49.539" v="227"/>
          <ac:picMkLst>
            <pc:docMk/>
            <pc:sldMk cId="256942556" sldId="256"/>
            <ac:picMk id="1026" creationId="{50C865C5-39F6-4D43-B240-80D1AA1745B2}"/>
          </ac:picMkLst>
        </pc:picChg>
      </pc:sldChg>
      <pc:sldChg chg="addSp delSp modSp">
        <pc:chgData name="Mathieu Prébin" userId="S::mprebin@virtuaprod.fr::56c368aa-f283-4d30-b4fa-1a343551ece2" providerId="AD" clId="Web-{93D7B6C0-11BB-F58B-2DDF-E5600E75AA05}" dt="2021-09-15T08:35:12.836" v="236" actId="1076"/>
        <pc:sldMkLst>
          <pc:docMk/>
          <pc:sldMk cId="459440321" sldId="258"/>
        </pc:sldMkLst>
        <pc:spChg chg="mod">
          <ac:chgData name="Mathieu Prébin" userId="S::mprebin@virtuaprod.fr::56c368aa-f283-4d30-b4fa-1a343551ece2" providerId="AD" clId="Web-{93D7B6C0-11BB-F58B-2DDF-E5600E75AA05}" dt="2021-09-14T23:57:56.460" v="15" actId="20577"/>
          <ac:spMkLst>
            <pc:docMk/>
            <pc:sldMk cId="459440321" sldId="258"/>
            <ac:spMk id="53" creationId="{31584EB2-480D-4556-8904-BAF4E3F43ADD}"/>
          </ac:spMkLst>
        </pc:spChg>
        <pc:picChg chg="add mod">
          <ac:chgData name="Mathieu Prébin" userId="S::mprebin@virtuaprod.fr::56c368aa-f283-4d30-b4fa-1a343551ece2" providerId="AD" clId="Web-{93D7B6C0-11BB-F58B-2DDF-E5600E75AA05}" dt="2021-09-15T08:35:12.836" v="236" actId="1076"/>
          <ac:picMkLst>
            <pc:docMk/>
            <pc:sldMk cId="459440321" sldId="258"/>
            <ac:picMk id="3" creationId="{1F8536F9-1081-4002-A5C3-5BCBA8D5A21D}"/>
          </ac:picMkLst>
        </pc:picChg>
        <pc:picChg chg="del">
          <ac:chgData name="Mathieu Prébin" userId="S::mprebin@virtuaprod.fr::56c368aa-f283-4d30-b4fa-1a343551ece2" providerId="AD" clId="Web-{93D7B6C0-11BB-F58B-2DDF-E5600E75AA05}" dt="2021-09-15T08:35:05.821" v="232"/>
          <ac:picMkLst>
            <pc:docMk/>
            <pc:sldMk cId="459440321" sldId="258"/>
            <ac:picMk id="56" creationId="{AC2D819D-D1E4-41C5-8942-4A10A48D9F1C}"/>
          </ac:picMkLst>
        </pc:picChg>
      </pc:sldChg>
      <pc:sldChg chg="addSp delSp modSp">
        <pc:chgData name="Mathieu Prébin" userId="S::mprebin@virtuaprod.fr::56c368aa-f283-4d30-b4fa-1a343551ece2" providerId="AD" clId="Web-{93D7B6C0-11BB-F58B-2DDF-E5600E75AA05}" dt="2021-09-15T07:45:03.850" v="226" actId="14100"/>
        <pc:sldMkLst>
          <pc:docMk/>
          <pc:sldMk cId="2780659098" sldId="268"/>
        </pc:sldMkLst>
        <pc:picChg chg="del">
          <ac:chgData name="Mathieu Prébin" userId="S::mprebin@virtuaprod.fr::56c368aa-f283-4d30-b4fa-1a343551ece2" providerId="AD" clId="Web-{93D7B6C0-11BB-F58B-2DDF-E5600E75AA05}" dt="2021-09-15T07:13:45.978" v="196"/>
          <ac:picMkLst>
            <pc:docMk/>
            <pc:sldMk cId="2780659098" sldId="268"/>
            <ac:picMk id="2" creationId="{02570130-48C8-4D30-AFAB-1136FD74142D}"/>
          </ac:picMkLst>
        </pc:picChg>
        <pc:picChg chg="add mod">
          <ac:chgData name="Mathieu Prébin" userId="S::mprebin@virtuaprod.fr::56c368aa-f283-4d30-b4fa-1a343551ece2" providerId="AD" clId="Web-{93D7B6C0-11BB-F58B-2DDF-E5600E75AA05}" dt="2021-09-15T07:44:52.397" v="220" actId="1076"/>
          <ac:picMkLst>
            <pc:docMk/>
            <pc:sldMk cId="2780659098" sldId="268"/>
            <ac:picMk id="2" creationId="{363D6F92-EBDC-4A8F-8137-3F767895543C}"/>
          </ac:picMkLst>
        </pc:picChg>
        <pc:picChg chg="add del mod">
          <ac:chgData name="Mathieu Prébin" userId="S::mprebin@virtuaprod.fr::56c368aa-f283-4d30-b4fa-1a343551ece2" providerId="AD" clId="Web-{93D7B6C0-11BB-F58B-2DDF-E5600E75AA05}" dt="2021-09-15T07:34:25.883" v="216"/>
          <ac:picMkLst>
            <pc:docMk/>
            <pc:sldMk cId="2780659098" sldId="268"/>
            <ac:picMk id="3" creationId="{E276CD88-61B2-4A55-8348-5EA477015E42}"/>
          </ac:picMkLst>
        </pc:picChg>
        <pc:picChg chg="add mod">
          <ac:chgData name="Mathieu Prébin" userId="S::mprebin@virtuaprod.fr::56c368aa-f283-4d30-b4fa-1a343551ece2" providerId="AD" clId="Web-{93D7B6C0-11BB-F58B-2DDF-E5600E75AA05}" dt="2021-09-15T07:45:03.850" v="226" actId="14100"/>
          <ac:picMkLst>
            <pc:docMk/>
            <pc:sldMk cId="2780659098" sldId="268"/>
            <ac:picMk id="4" creationId="{F4DB672F-C8A9-403B-A384-3F15DC7645C2}"/>
          </ac:picMkLst>
        </pc:picChg>
      </pc:sldChg>
      <pc:sldChg chg="addSp delSp modSp">
        <pc:chgData name="Mathieu Prébin" userId="S::mprebin@virtuaprod.fr::56c368aa-f283-4d30-b4fa-1a343551ece2" providerId="AD" clId="Web-{93D7B6C0-11BB-F58B-2DDF-E5600E75AA05}" dt="2021-09-15T08:35:44.884" v="245" actId="1076"/>
        <pc:sldMkLst>
          <pc:docMk/>
          <pc:sldMk cId="31735890" sldId="270"/>
        </pc:sldMkLst>
        <pc:spChg chg="mod">
          <ac:chgData name="Mathieu Prébin" userId="S::mprebin@virtuaprod.fr::56c368aa-f283-4d30-b4fa-1a343551ece2" providerId="AD" clId="Web-{93D7B6C0-11BB-F58B-2DDF-E5600E75AA05}" dt="2021-09-15T00:07:40.851" v="109" actId="20577"/>
          <ac:spMkLst>
            <pc:docMk/>
            <pc:sldMk cId="31735890" sldId="270"/>
            <ac:spMk id="53" creationId="{31584EB2-480D-4556-8904-BAF4E3F43ADD}"/>
          </ac:spMkLst>
        </pc:spChg>
        <pc:picChg chg="add mod">
          <ac:chgData name="Mathieu Prébin" userId="S::mprebin@virtuaprod.fr::56c368aa-f283-4d30-b4fa-1a343551ece2" providerId="AD" clId="Web-{93D7B6C0-11BB-F58B-2DDF-E5600E75AA05}" dt="2021-09-15T08:35:44.884" v="245" actId="1076"/>
          <ac:picMkLst>
            <pc:docMk/>
            <pc:sldMk cId="31735890" sldId="270"/>
            <ac:picMk id="4" creationId="{2ED79D5B-D9F7-4119-9ADE-877EA6583320}"/>
          </ac:picMkLst>
        </pc:picChg>
        <pc:picChg chg="del">
          <ac:chgData name="Mathieu Prébin" userId="S::mprebin@virtuaprod.fr::56c368aa-f283-4d30-b4fa-1a343551ece2" providerId="AD" clId="Web-{93D7B6C0-11BB-F58B-2DDF-E5600E75AA05}" dt="2021-09-15T08:35:39.868" v="242"/>
          <ac:picMkLst>
            <pc:docMk/>
            <pc:sldMk cId="31735890" sldId="270"/>
            <ac:picMk id="56" creationId="{AC2D819D-D1E4-41C5-8942-4A10A48D9F1C}"/>
          </ac:picMkLst>
        </pc:picChg>
      </pc:sldChg>
      <pc:sldChg chg="addSp delSp modSp">
        <pc:chgData name="Mathieu Prébin" userId="S::mprebin@virtuaprod.fr::56c368aa-f283-4d30-b4fa-1a343551ece2" providerId="AD" clId="Web-{93D7B6C0-11BB-F58B-2DDF-E5600E75AA05}" dt="2021-09-15T08:35:34.243" v="241" actId="1076"/>
        <pc:sldMkLst>
          <pc:docMk/>
          <pc:sldMk cId="2696726949" sldId="272"/>
        </pc:sldMkLst>
        <pc:spChg chg="mod">
          <ac:chgData name="Mathieu Prébin" userId="S::mprebin@virtuaprod.fr::56c368aa-f283-4d30-b4fa-1a343551ece2" providerId="AD" clId="Web-{93D7B6C0-11BB-F58B-2DDF-E5600E75AA05}" dt="2021-09-15T00:03:38.916" v="69" actId="20577"/>
          <ac:spMkLst>
            <pc:docMk/>
            <pc:sldMk cId="2696726949" sldId="272"/>
            <ac:spMk id="53" creationId="{31584EB2-480D-4556-8904-BAF4E3F43ADD}"/>
          </ac:spMkLst>
        </pc:spChg>
        <pc:picChg chg="add mod">
          <ac:chgData name="Mathieu Prébin" userId="S::mprebin@virtuaprod.fr::56c368aa-f283-4d30-b4fa-1a343551ece2" providerId="AD" clId="Web-{93D7B6C0-11BB-F58B-2DDF-E5600E75AA05}" dt="2021-09-15T08:35:34.243" v="241" actId="1076"/>
          <ac:picMkLst>
            <pc:docMk/>
            <pc:sldMk cId="2696726949" sldId="272"/>
            <ac:picMk id="4" creationId="{514664DA-96A6-472A-93DF-4E9C36C404A6}"/>
          </ac:picMkLst>
        </pc:picChg>
        <pc:picChg chg="del">
          <ac:chgData name="Mathieu Prébin" userId="S::mprebin@virtuaprod.fr::56c368aa-f283-4d30-b4fa-1a343551ece2" providerId="AD" clId="Web-{93D7B6C0-11BB-F58B-2DDF-E5600E75AA05}" dt="2021-09-15T08:35:20.930" v="237"/>
          <ac:picMkLst>
            <pc:docMk/>
            <pc:sldMk cId="2696726949" sldId="272"/>
            <ac:picMk id="56" creationId="{AC2D819D-D1E4-41C5-8942-4A10A48D9F1C}"/>
          </ac:picMkLst>
        </pc:picChg>
      </pc:sldChg>
      <pc:sldChg chg="addSp delSp modSp">
        <pc:chgData name="Mathieu Prébin" userId="S::mprebin@virtuaprod.fr::56c368aa-f283-4d30-b4fa-1a343551ece2" providerId="AD" clId="Web-{93D7B6C0-11BB-F58B-2DDF-E5600E75AA05}" dt="2021-09-15T08:36:24.306" v="259" actId="1076"/>
        <pc:sldMkLst>
          <pc:docMk/>
          <pc:sldMk cId="2240340026" sldId="273"/>
        </pc:sldMkLst>
        <pc:picChg chg="add mod">
          <ac:chgData name="Mathieu Prébin" userId="S::mprebin@virtuaprod.fr::56c368aa-f283-4d30-b4fa-1a343551ece2" providerId="AD" clId="Web-{93D7B6C0-11BB-F58B-2DDF-E5600E75AA05}" dt="2021-09-15T08:36:24.306" v="259" actId="1076"/>
          <ac:picMkLst>
            <pc:docMk/>
            <pc:sldMk cId="2240340026" sldId="273"/>
            <ac:picMk id="4" creationId="{1DBA3109-ED6E-41C2-9697-5D9A48039A5E}"/>
          </ac:picMkLst>
        </pc:picChg>
        <pc:picChg chg="del">
          <ac:chgData name="Mathieu Prébin" userId="S::mprebin@virtuaprod.fr::56c368aa-f283-4d30-b4fa-1a343551ece2" providerId="AD" clId="Web-{93D7B6C0-11BB-F58B-2DDF-E5600E75AA05}" dt="2021-09-15T08:36:16.650" v="255"/>
          <ac:picMkLst>
            <pc:docMk/>
            <pc:sldMk cId="2240340026" sldId="273"/>
            <ac:picMk id="56" creationId="{AC2D819D-D1E4-41C5-8942-4A10A48D9F1C}"/>
          </ac:picMkLst>
        </pc:picChg>
      </pc:sldChg>
      <pc:sldChg chg="addSp delSp modSp">
        <pc:chgData name="Mathieu Prébin" userId="S::mprebin@virtuaprod.fr::56c368aa-f283-4d30-b4fa-1a343551ece2" providerId="AD" clId="Web-{93D7B6C0-11BB-F58B-2DDF-E5600E75AA05}" dt="2021-09-15T08:36:33.369" v="263" actId="1076"/>
        <pc:sldMkLst>
          <pc:docMk/>
          <pc:sldMk cId="1891490244" sldId="274"/>
        </pc:sldMkLst>
        <pc:spChg chg="mod">
          <ac:chgData name="Mathieu Prébin" userId="S::mprebin@virtuaprod.fr::56c368aa-f283-4d30-b4fa-1a343551ece2" providerId="AD" clId="Web-{93D7B6C0-11BB-F58B-2DDF-E5600E75AA05}" dt="2021-09-15T00:13:26.464" v="187" actId="20577"/>
          <ac:spMkLst>
            <pc:docMk/>
            <pc:sldMk cId="1891490244" sldId="274"/>
            <ac:spMk id="53" creationId="{31584EB2-480D-4556-8904-BAF4E3F43ADD}"/>
          </ac:spMkLst>
        </pc:spChg>
        <pc:picChg chg="add mod">
          <ac:chgData name="Mathieu Prébin" userId="S::mprebin@virtuaprod.fr::56c368aa-f283-4d30-b4fa-1a343551ece2" providerId="AD" clId="Web-{93D7B6C0-11BB-F58B-2DDF-E5600E75AA05}" dt="2021-09-15T08:36:33.369" v="263" actId="1076"/>
          <ac:picMkLst>
            <pc:docMk/>
            <pc:sldMk cId="1891490244" sldId="274"/>
            <ac:picMk id="3" creationId="{3F64B5FD-A2E7-4755-A59C-6EEA4882C35D}"/>
          </ac:picMkLst>
        </pc:picChg>
        <pc:picChg chg="del">
          <ac:chgData name="Mathieu Prébin" userId="S::mprebin@virtuaprod.fr::56c368aa-f283-4d30-b4fa-1a343551ece2" providerId="AD" clId="Web-{93D7B6C0-11BB-F58B-2DDF-E5600E75AA05}" dt="2021-09-15T08:36:27.525" v="260"/>
          <ac:picMkLst>
            <pc:docMk/>
            <pc:sldMk cId="1891490244" sldId="274"/>
            <ac:picMk id="56" creationId="{AC2D819D-D1E4-41C5-8942-4A10A48D9F1C}"/>
          </ac:picMkLst>
        </pc:picChg>
      </pc:sldChg>
      <pc:sldChg chg="addSp delSp modSp">
        <pc:chgData name="Mathieu Prébin" userId="S::mprebin@virtuaprod.fr::56c368aa-f283-4d30-b4fa-1a343551ece2" providerId="AD" clId="Web-{93D7B6C0-11BB-F58B-2DDF-E5600E75AA05}" dt="2021-09-15T00:15:40.471" v="195" actId="20577"/>
        <pc:sldMkLst>
          <pc:docMk/>
          <pc:sldMk cId="1473004806" sldId="275"/>
        </pc:sldMkLst>
        <pc:spChg chg="mod">
          <ac:chgData name="Mathieu Prébin" userId="S::mprebin@virtuaprod.fr::56c368aa-f283-4d30-b4fa-1a343551ece2" providerId="AD" clId="Web-{93D7B6C0-11BB-F58B-2DDF-E5600E75AA05}" dt="2021-09-15T00:15:40.471" v="195" actId="20577"/>
          <ac:spMkLst>
            <pc:docMk/>
            <pc:sldMk cId="1473004806" sldId="275"/>
            <ac:spMk id="53" creationId="{31584EB2-480D-4556-8904-BAF4E3F43ADD}"/>
          </ac:spMkLst>
        </pc:spChg>
        <pc:picChg chg="add mod">
          <ac:chgData name="Mathieu Prébin" userId="S::mprebin@virtuaprod.fr::56c368aa-f283-4d30-b4fa-1a343551ece2" providerId="AD" clId="Web-{93D7B6C0-11BB-F58B-2DDF-E5600E75AA05}" dt="2021-09-15T00:15:25.908" v="193" actId="1076"/>
          <ac:picMkLst>
            <pc:docMk/>
            <pc:sldMk cId="1473004806" sldId="275"/>
            <ac:picMk id="6" creationId="{290AA680-5630-4C57-A454-F652B6794EA7}"/>
          </ac:picMkLst>
        </pc:picChg>
        <pc:picChg chg="del">
          <ac:chgData name="Mathieu Prébin" userId="S::mprebin@virtuaprod.fr::56c368aa-f283-4d30-b4fa-1a343551ece2" providerId="AD" clId="Web-{93D7B6C0-11BB-F58B-2DDF-E5600E75AA05}" dt="2021-09-15T00:15:06.516" v="188"/>
          <ac:picMkLst>
            <pc:docMk/>
            <pc:sldMk cId="1473004806" sldId="275"/>
            <ac:picMk id="56" creationId="{AC2D819D-D1E4-41C5-8942-4A10A48D9F1C}"/>
          </ac:picMkLst>
        </pc:picChg>
      </pc:sldChg>
      <pc:sldChg chg="addSp delSp modSp">
        <pc:chgData name="Mathieu Prébin" userId="S::mprebin@virtuaprod.fr::56c368aa-f283-4d30-b4fa-1a343551ece2" providerId="AD" clId="Web-{93D7B6C0-11BB-F58B-2DDF-E5600E75AA05}" dt="2021-09-15T08:36:44.478" v="268" actId="14100"/>
        <pc:sldMkLst>
          <pc:docMk/>
          <pc:sldMk cId="2274110755" sldId="276"/>
        </pc:sldMkLst>
        <pc:picChg chg="add mod">
          <ac:chgData name="Mathieu Prébin" userId="S::mprebin@virtuaprod.fr::56c368aa-f283-4d30-b4fa-1a343551ece2" providerId="AD" clId="Web-{93D7B6C0-11BB-F58B-2DDF-E5600E75AA05}" dt="2021-09-15T08:36:44.478" v="268" actId="14100"/>
          <ac:picMkLst>
            <pc:docMk/>
            <pc:sldMk cId="2274110755" sldId="276"/>
            <ac:picMk id="3" creationId="{FED4CE19-200A-4782-BD81-39758024AC9A}"/>
          </ac:picMkLst>
        </pc:picChg>
        <pc:picChg chg="del">
          <ac:chgData name="Mathieu Prébin" userId="S::mprebin@virtuaprod.fr::56c368aa-f283-4d30-b4fa-1a343551ece2" providerId="AD" clId="Web-{93D7B6C0-11BB-F58B-2DDF-E5600E75AA05}" dt="2021-09-15T08:36:36.712" v="264"/>
          <ac:picMkLst>
            <pc:docMk/>
            <pc:sldMk cId="2274110755" sldId="276"/>
            <ac:picMk id="56" creationId="{AC2D819D-D1E4-41C5-8942-4A10A48D9F1C}"/>
          </ac:picMkLst>
        </pc:picChg>
      </pc:sldChg>
      <pc:sldChg chg="addSp delSp modSp">
        <pc:chgData name="Mathieu Prébin" userId="S::mprebin@virtuaprod.fr::56c368aa-f283-4d30-b4fa-1a343551ece2" providerId="AD" clId="Web-{93D7B6C0-11BB-F58B-2DDF-E5600E75AA05}" dt="2021-09-15T08:36:11.978" v="254" actId="1076"/>
        <pc:sldMkLst>
          <pc:docMk/>
          <pc:sldMk cId="3410586497" sldId="277"/>
        </pc:sldMkLst>
        <pc:spChg chg="mod">
          <ac:chgData name="Mathieu Prébin" userId="S::mprebin@virtuaprod.fr::56c368aa-f283-4d30-b4fa-1a343551ece2" providerId="AD" clId="Web-{93D7B6C0-11BB-F58B-2DDF-E5600E75AA05}" dt="2021-09-15T00:10:01.031" v="152" actId="20577"/>
          <ac:spMkLst>
            <pc:docMk/>
            <pc:sldMk cId="3410586497" sldId="277"/>
            <ac:spMk id="53" creationId="{31584EB2-480D-4556-8904-BAF4E3F43ADD}"/>
          </ac:spMkLst>
        </pc:spChg>
        <pc:picChg chg="add mod">
          <ac:chgData name="Mathieu Prébin" userId="S::mprebin@virtuaprod.fr::56c368aa-f283-4d30-b4fa-1a343551ece2" providerId="AD" clId="Web-{93D7B6C0-11BB-F58B-2DDF-E5600E75AA05}" dt="2021-09-15T08:36:11.978" v="254" actId="1076"/>
          <ac:picMkLst>
            <pc:docMk/>
            <pc:sldMk cId="3410586497" sldId="277"/>
            <ac:picMk id="3" creationId="{0B66B416-F59E-46CC-A34C-2428204D925B}"/>
          </ac:picMkLst>
        </pc:picChg>
        <pc:picChg chg="del">
          <ac:chgData name="Mathieu Prébin" userId="S::mprebin@virtuaprod.fr::56c368aa-f283-4d30-b4fa-1a343551ece2" providerId="AD" clId="Web-{93D7B6C0-11BB-F58B-2DDF-E5600E75AA05}" dt="2021-09-15T08:36:06.134" v="251"/>
          <ac:picMkLst>
            <pc:docMk/>
            <pc:sldMk cId="3410586497" sldId="277"/>
            <ac:picMk id="56" creationId="{AC2D819D-D1E4-41C5-8942-4A10A48D9F1C}"/>
          </ac:picMkLst>
        </pc:picChg>
      </pc:sldChg>
      <pc:sldChg chg="modSp">
        <pc:chgData name="Mathieu Prébin" userId="S::mprebin@virtuaprod.fr::56c368aa-f283-4d30-b4fa-1a343551ece2" providerId="AD" clId="Web-{93D7B6C0-11BB-F58B-2DDF-E5600E75AA05}" dt="2021-09-14T23:58:09.960" v="16" actId="20577"/>
        <pc:sldMkLst>
          <pc:docMk/>
          <pc:sldMk cId="974449272" sldId="280"/>
        </pc:sldMkLst>
        <pc:spChg chg="mod">
          <ac:chgData name="Mathieu Prébin" userId="S::mprebin@virtuaprod.fr::56c368aa-f283-4d30-b4fa-1a343551ece2" providerId="AD" clId="Web-{93D7B6C0-11BB-F58B-2DDF-E5600E75AA05}" dt="2021-09-14T23:58:09.960" v="16" actId="20577"/>
          <ac:spMkLst>
            <pc:docMk/>
            <pc:sldMk cId="974449272" sldId="280"/>
            <ac:spMk id="2" creationId="{15926CD1-EEA3-4C1F-B574-B9426CB8A4A7}"/>
          </ac:spMkLst>
        </pc:spChg>
      </pc:sldChg>
      <pc:sldChg chg="addSp delSp modSp add replId">
        <pc:chgData name="Mathieu Prébin" userId="S::mprebin@virtuaprod.fr::56c368aa-f283-4d30-b4fa-1a343551ece2" providerId="AD" clId="Web-{93D7B6C0-11BB-F58B-2DDF-E5600E75AA05}" dt="2021-09-15T08:36:01.227" v="250" actId="1076"/>
        <pc:sldMkLst>
          <pc:docMk/>
          <pc:sldMk cId="365689181" sldId="287"/>
        </pc:sldMkLst>
        <pc:spChg chg="add del mod">
          <ac:chgData name="Mathieu Prébin" userId="S::mprebin@virtuaprod.fr::56c368aa-f283-4d30-b4fa-1a343551ece2" providerId="AD" clId="Web-{93D7B6C0-11BB-F58B-2DDF-E5600E75AA05}" dt="2021-09-15T00:08:56.512" v="125"/>
          <ac:spMkLst>
            <pc:docMk/>
            <pc:sldMk cId="365689181" sldId="287"/>
            <ac:spMk id="5" creationId="{13C0F750-A6D3-4133-9855-F00DDA56C1FD}"/>
          </ac:spMkLst>
        </pc:spChg>
        <pc:spChg chg="del">
          <ac:chgData name="Mathieu Prébin" userId="S::mprebin@virtuaprod.fr::56c368aa-f283-4d30-b4fa-1a343551ece2" providerId="AD" clId="Web-{93D7B6C0-11BB-F58B-2DDF-E5600E75AA05}" dt="2021-09-15T00:08:47.699" v="124"/>
          <ac:spMkLst>
            <pc:docMk/>
            <pc:sldMk cId="365689181" sldId="287"/>
            <ac:spMk id="11" creationId="{35941A12-C272-4933-AE18-CC3B7B53DFDB}"/>
          </ac:spMkLst>
        </pc:spChg>
        <pc:spChg chg="del">
          <ac:chgData name="Mathieu Prébin" userId="S::mprebin@virtuaprod.fr::56c368aa-f283-4d30-b4fa-1a343551ece2" providerId="AD" clId="Web-{93D7B6C0-11BB-F58B-2DDF-E5600E75AA05}" dt="2021-09-15T00:08:45.480" v="123"/>
          <ac:spMkLst>
            <pc:docMk/>
            <pc:sldMk cId="365689181" sldId="287"/>
            <ac:spMk id="12" creationId="{FE01257E-74CC-41CA-9C07-239783C85130}"/>
          </ac:spMkLst>
        </pc:spChg>
        <pc:spChg chg="mod">
          <ac:chgData name="Mathieu Prébin" userId="S::mprebin@virtuaprod.fr::56c368aa-f283-4d30-b4fa-1a343551ece2" providerId="AD" clId="Web-{93D7B6C0-11BB-F58B-2DDF-E5600E75AA05}" dt="2021-09-15T00:08:35.589" v="120" actId="20577"/>
          <ac:spMkLst>
            <pc:docMk/>
            <pc:sldMk cId="365689181" sldId="287"/>
            <ac:spMk id="52" creationId="{CCC91C4D-912B-4D61-92BB-04E4BE2C0039}"/>
          </ac:spMkLst>
        </pc:spChg>
        <pc:grpChg chg="del">
          <ac:chgData name="Mathieu Prébin" userId="S::mprebin@virtuaprod.fr::56c368aa-f283-4d30-b4fa-1a343551ece2" providerId="AD" clId="Web-{93D7B6C0-11BB-F58B-2DDF-E5600E75AA05}" dt="2021-09-15T00:08:08.400" v="111"/>
          <ac:grpSpMkLst>
            <pc:docMk/>
            <pc:sldMk cId="365689181" sldId="287"/>
            <ac:grpSpMk id="2" creationId="{C108F844-CBDF-4AB7-85FE-39C74A5B7E99}"/>
          </ac:grpSpMkLst>
        </pc:grpChg>
        <pc:picChg chg="add mod">
          <ac:chgData name="Mathieu Prébin" userId="S::mprebin@virtuaprod.fr::56c368aa-f283-4d30-b4fa-1a343551ece2" providerId="AD" clId="Web-{93D7B6C0-11BB-F58B-2DDF-E5600E75AA05}" dt="2021-09-15T08:36:01.227" v="250" actId="1076"/>
          <ac:picMkLst>
            <pc:docMk/>
            <pc:sldMk cId="365689181" sldId="287"/>
            <ac:picMk id="2" creationId="{1FBD890F-396B-4F95-8E70-3400D18DE68B}"/>
          </ac:picMkLst>
        </pc:picChg>
        <pc:picChg chg="add del mod">
          <ac:chgData name="Mathieu Prébin" userId="S::mprebin@virtuaprod.fr::56c368aa-f283-4d30-b4fa-1a343551ece2" providerId="AD" clId="Web-{93D7B6C0-11BB-F58B-2DDF-E5600E75AA05}" dt="2021-09-15T08:35:53.368" v="246"/>
          <ac:picMkLst>
            <pc:docMk/>
            <pc:sldMk cId="365689181" sldId="287"/>
            <ac:picMk id="3" creationId="{76A07424-3ED0-451E-A84B-4B7ECEE5269A}"/>
          </ac:picMkLst>
        </pc:picChg>
        <pc:picChg chg="add mod ord">
          <ac:chgData name="Mathieu Prébin" userId="S::mprebin@virtuaprod.fr::56c368aa-f283-4d30-b4fa-1a343551ece2" providerId="AD" clId="Web-{93D7B6C0-11BB-F58B-2DDF-E5600E75AA05}" dt="2021-09-15T00:09:11.716" v="129" actId="1076"/>
          <ac:picMkLst>
            <pc:docMk/>
            <pc:sldMk cId="365689181" sldId="287"/>
            <ac:picMk id="6" creationId="{B7677198-E74A-453F-9B24-B7D9BDC107E8}"/>
          </ac:picMkLst>
        </pc:picChg>
        <pc:picChg chg="del">
          <ac:chgData name="Mathieu Prébin" userId="S::mprebin@virtuaprod.fr::56c368aa-f283-4d30-b4fa-1a343551ece2" providerId="AD" clId="Web-{93D7B6C0-11BB-F58B-2DDF-E5600E75AA05}" dt="2021-09-15T00:08:37.636" v="121"/>
          <ac:picMkLst>
            <pc:docMk/>
            <pc:sldMk cId="365689181" sldId="287"/>
            <ac:picMk id="8" creationId="{17DD7ACD-35C7-470A-8D86-1C34613B3C1C}"/>
          </ac:picMkLst>
        </pc:picChg>
        <pc:picChg chg="del">
          <ac:chgData name="Mathieu Prébin" userId="S::mprebin@virtuaprod.fr::56c368aa-f283-4d30-b4fa-1a343551ece2" providerId="AD" clId="Web-{93D7B6C0-11BB-F58B-2DDF-E5600E75AA05}" dt="2021-09-15T00:08:39.558" v="122"/>
          <ac:picMkLst>
            <pc:docMk/>
            <pc:sldMk cId="365689181" sldId="287"/>
            <ac:picMk id="9" creationId="{98CD4272-E5B3-4DE4-90D7-80E6F860CF17}"/>
          </ac:picMkLst>
        </pc:picChg>
      </pc:sldChg>
      <pc:sldChg chg="new del">
        <pc:chgData name="Mathieu Prébin" userId="S::mprebin@virtuaprod.fr::56c368aa-f283-4d30-b4fa-1a343551ece2" providerId="AD" clId="Web-{93D7B6C0-11BB-F58B-2DDF-E5600E75AA05}" dt="2021-09-15T08:40:06.687" v="272"/>
        <pc:sldMkLst>
          <pc:docMk/>
          <pc:sldMk cId="376756033" sldId="288"/>
        </pc:sldMkLst>
      </pc:sldChg>
      <pc:sldChg chg="addSp delSp modSp add replId">
        <pc:chgData name="Mathieu Prébin" userId="S::mprebin@virtuaprod.fr::56c368aa-f283-4d30-b4fa-1a343551ece2" providerId="AD" clId="Web-{93D7B6C0-11BB-F58B-2DDF-E5600E75AA05}" dt="2021-09-15T08:40:52.547" v="291" actId="1076"/>
        <pc:sldMkLst>
          <pc:docMk/>
          <pc:sldMk cId="2458008229" sldId="288"/>
        </pc:sldMkLst>
        <pc:spChg chg="mod">
          <ac:chgData name="Mathieu Prébin" userId="S::mprebin@virtuaprod.fr::56c368aa-f283-4d30-b4fa-1a343551ece2" providerId="AD" clId="Web-{93D7B6C0-11BB-F58B-2DDF-E5600E75AA05}" dt="2021-09-15T08:40:18.015" v="283" actId="20577"/>
          <ac:spMkLst>
            <pc:docMk/>
            <pc:sldMk cId="2458008229" sldId="288"/>
            <ac:spMk id="52" creationId="{CCC91C4D-912B-4D61-92BB-04E4BE2C0039}"/>
          </ac:spMkLst>
        </pc:spChg>
        <pc:grpChg chg="del">
          <ac:chgData name="Mathieu Prébin" userId="S::mprebin@virtuaprod.fr::56c368aa-f283-4d30-b4fa-1a343551ece2" providerId="AD" clId="Web-{93D7B6C0-11BB-F58B-2DDF-E5600E75AA05}" dt="2021-09-15T08:40:21.062" v="284"/>
          <ac:grpSpMkLst>
            <pc:docMk/>
            <pc:sldMk cId="2458008229" sldId="288"/>
            <ac:grpSpMk id="7" creationId="{94566795-859E-4757-A3E1-DED045D4F587}"/>
          </ac:grpSpMkLst>
        </pc:grpChg>
        <pc:picChg chg="add mod">
          <ac:chgData name="Mathieu Prébin" userId="S::mprebin@virtuaprod.fr::56c368aa-f283-4d30-b4fa-1a343551ece2" providerId="AD" clId="Web-{93D7B6C0-11BB-F58B-2DDF-E5600E75AA05}" dt="2021-09-15T08:40:28.922" v="287" actId="14100"/>
          <ac:picMkLst>
            <pc:docMk/>
            <pc:sldMk cId="2458008229" sldId="288"/>
            <ac:picMk id="2" creationId="{959F97FA-5FF0-484A-AD98-CE40FB84711C}"/>
          </ac:picMkLst>
        </pc:picChg>
        <pc:picChg chg="del">
          <ac:chgData name="Mathieu Prébin" userId="S::mprebin@virtuaprod.fr::56c368aa-f283-4d30-b4fa-1a343551ece2" providerId="AD" clId="Web-{93D7B6C0-11BB-F58B-2DDF-E5600E75AA05}" dt="2021-09-15T08:40:10.953" v="274"/>
          <ac:picMkLst>
            <pc:docMk/>
            <pc:sldMk cId="2458008229" sldId="288"/>
            <ac:picMk id="3" creationId="{C3497ABE-A36E-4757-9DC5-12F2600C26C2}"/>
          </ac:picMkLst>
        </pc:picChg>
        <pc:picChg chg="add mod">
          <ac:chgData name="Mathieu Prébin" userId="S::mprebin@virtuaprod.fr::56c368aa-f283-4d30-b4fa-1a343551ece2" providerId="AD" clId="Web-{93D7B6C0-11BB-F58B-2DDF-E5600E75AA05}" dt="2021-09-15T08:40:52.547" v="291" actId="1076"/>
          <ac:picMkLst>
            <pc:docMk/>
            <pc:sldMk cId="2458008229" sldId="288"/>
            <ac:picMk id="4" creationId="{D6408324-2F12-4189-97BB-544575A3A1EC}"/>
          </ac:picMkLst>
        </pc:picChg>
      </pc:sldChg>
      <pc:sldChg chg="new del">
        <pc:chgData name="Mathieu Prébin" userId="S::mprebin@virtuaprod.fr::56c368aa-f283-4d30-b4fa-1a343551ece2" providerId="AD" clId="Web-{93D7B6C0-11BB-F58B-2DDF-E5600E75AA05}" dt="2021-09-15T08:40:01.609" v="270"/>
        <pc:sldMkLst>
          <pc:docMk/>
          <pc:sldMk cId="3601394880" sldId="288"/>
        </pc:sldMkLst>
      </pc:sldChg>
      <pc:sldChg chg="modSp add ord replId">
        <pc:chgData name="Mathieu Prébin" userId="S::mprebin@virtuaprod.fr::56c368aa-f283-4d30-b4fa-1a343551ece2" providerId="AD" clId="Web-{93D7B6C0-11BB-F58B-2DDF-E5600E75AA05}" dt="2021-09-15T08:42:46.673" v="303" actId="14100"/>
        <pc:sldMkLst>
          <pc:docMk/>
          <pc:sldMk cId="3975206338" sldId="289"/>
        </pc:sldMkLst>
        <pc:spChg chg="mod">
          <ac:chgData name="Mathieu Prébin" userId="S::mprebin@virtuaprod.fr::56c368aa-f283-4d30-b4fa-1a343551ece2" providerId="AD" clId="Web-{93D7B6C0-11BB-F58B-2DDF-E5600E75AA05}" dt="2021-09-15T08:42:46.673" v="303" actId="14100"/>
          <ac:spMkLst>
            <pc:docMk/>
            <pc:sldMk cId="3975206338" sldId="289"/>
            <ac:spMk id="2" creationId="{15926CD1-EEA3-4C1F-B574-B9426CB8A4A7}"/>
          </ac:spMkLst>
        </pc:spChg>
      </pc:sldChg>
      <pc:sldChg chg="addSp delSp modSp">
        <pc:chgData name="Mathieu Prébin" userId="S::mprebin@virtuaprod.fr::56c368aa-f283-4d30-b4fa-1a343551ece2" providerId="AD" clId="Web-{93D7B6C0-11BB-F58B-2DDF-E5600E75AA05}" dt="2021-09-15T08:49:09.881" v="369" actId="20577"/>
        <pc:sldMkLst>
          <pc:docMk/>
          <pc:sldMk cId="1936315552" sldId="291"/>
        </pc:sldMkLst>
        <pc:spChg chg="add mod">
          <ac:chgData name="Mathieu Prébin" userId="S::mprebin@virtuaprod.fr::56c368aa-f283-4d30-b4fa-1a343551ece2" providerId="AD" clId="Web-{93D7B6C0-11BB-F58B-2DDF-E5600E75AA05}" dt="2021-09-15T08:47:13.692" v="328" actId="1076"/>
          <ac:spMkLst>
            <pc:docMk/>
            <pc:sldMk cId="1936315552" sldId="291"/>
            <ac:spMk id="5" creationId="{595CDBEA-D3A2-401C-A640-C26B0E7F95A0}"/>
          </ac:spMkLst>
        </pc:spChg>
        <pc:spChg chg="add mod">
          <ac:chgData name="Mathieu Prébin" userId="S::mprebin@virtuaprod.fr::56c368aa-f283-4d30-b4fa-1a343551ece2" providerId="AD" clId="Web-{93D7B6C0-11BB-F58B-2DDF-E5600E75AA05}" dt="2021-09-15T08:49:09.881" v="369" actId="20577"/>
          <ac:spMkLst>
            <pc:docMk/>
            <pc:sldMk cId="1936315552" sldId="291"/>
            <ac:spMk id="7" creationId="{88A6B246-BF5F-4DF2-920B-2A134E778B6A}"/>
          </ac:spMkLst>
        </pc:spChg>
        <pc:spChg chg="del">
          <ac:chgData name="Mathieu Prébin" userId="S::mprebin@virtuaprod.fr::56c368aa-f283-4d30-b4fa-1a343551ece2" providerId="AD" clId="Web-{93D7B6C0-11BB-F58B-2DDF-E5600E75AA05}" dt="2021-09-15T08:44:56.441" v="304"/>
          <ac:spMkLst>
            <pc:docMk/>
            <pc:sldMk cId="1936315552" sldId="291"/>
            <ac:spMk id="53" creationId="{31584EB2-480D-4556-8904-BAF4E3F43ADD}"/>
          </ac:spMkLst>
        </pc:spChg>
        <pc:picChg chg="add mod">
          <ac:chgData name="Mathieu Prébin" userId="S::mprebin@virtuaprod.fr::56c368aa-f283-4d30-b4fa-1a343551ece2" providerId="AD" clId="Web-{93D7B6C0-11BB-F58B-2DDF-E5600E75AA05}" dt="2021-09-15T08:47:18.958" v="329" actId="1076"/>
          <ac:picMkLst>
            <pc:docMk/>
            <pc:sldMk cId="1936315552" sldId="291"/>
            <ac:picMk id="6" creationId="{C7A77999-CCC4-4FF1-A8F9-500AADED484F}"/>
          </ac:picMkLst>
        </pc:picChg>
      </pc:sldChg>
      <pc:sldChg chg="add del replId">
        <pc:chgData name="Mathieu Prébin" userId="S::mprebin@virtuaprod.fr::56c368aa-f283-4d30-b4fa-1a343551ece2" providerId="AD" clId="Web-{93D7B6C0-11BB-F58B-2DDF-E5600E75AA05}" dt="2021-09-15T08:46:54.255" v="311"/>
        <pc:sldMkLst>
          <pc:docMk/>
          <pc:sldMk cId="1766115522" sldId="292"/>
        </pc:sldMkLst>
      </pc:sldChg>
    </pc:docChg>
  </pc:docChgLst>
  <pc:docChgLst>
    <pc:chgData name="Mathieu Prébin" userId="S::mprebin@virtuaprod.fr::56c368aa-f283-4d30-b4fa-1a343551ece2" providerId="AD" clId="Web-{1D65FE6B-EA17-5228-14B7-189357B836FD}"/>
    <pc:docChg chg="modSld">
      <pc:chgData name="Mathieu Prébin" userId="S::mprebin@virtuaprod.fr::56c368aa-f283-4d30-b4fa-1a343551ece2" providerId="AD" clId="Web-{1D65FE6B-EA17-5228-14B7-189357B836FD}" dt="2021-09-12T15:34:33.502" v="7" actId="14100"/>
      <pc:docMkLst>
        <pc:docMk/>
      </pc:docMkLst>
      <pc:sldChg chg="addSp delSp modSp">
        <pc:chgData name="Mathieu Prébin" userId="S::mprebin@virtuaprod.fr::56c368aa-f283-4d30-b4fa-1a343551ece2" providerId="AD" clId="Web-{1D65FE6B-EA17-5228-14B7-189357B836FD}" dt="2021-09-12T15:34:33.502" v="7" actId="14100"/>
        <pc:sldMkLst>
          <pc:docMk/>
          <pc:sldMk cId="2780659098" sldId="268"/>
        </pc:sldMkLst>
        <pc:picChg chg="add mod">
          <ac:chgData name="Mathieu Prébin" userId="S::mprebin@virtuaprod.fr::56c368aa-f283-4d30-b4fa-1a343551ece2" providerId="AD" clId="Web-{1D65FE6B-EA17-5228-14B7-189357B836FD}" dt="2021-09-12T15:34:33.502" v="7" actId="14100"/>
          <ac:picMkLst>
            <pc:docMk/>
            <pc:sldMk cId="2780659098" sldId="268"/>
            <ac:picMk id="2" creationId="{02570130-48C8-4D30-AFAB-1136FD74142D}"/>
          </ac:picMkLst>
        </pc:picChg>
        <pc:picChg chg="del">
          <ac:chgData name="Mathieu Prébin" userId="S::mprebin@virtuaprod.fr::56c368aa-f283-4d30-b4fa-1a343551ece2" providerId="AD" clId="Web-{1D65FE6B-EA17-5228-14B7-189357B836FD}" dt="2021-09-12T15:32:00.421" v="0"/>
          <ac:picMkLst>
            <pc:docMk/>
            <pc:sldMk cId="2780659098" sldId="268"/>
            <ac:picMk id="56" creationId="{AC2D819D-D1E4-41C5-8942-4A10A48D9F1C}"/>
          </ac:picMkLst>
        </pc:picChg>
      </pc:sldChg>
    </pc:docChg>
  </pc:docChgLst>
  <pc:docChgLst>
    <pc:chgData name="Guest User" userId="S::urn:spo:anon#4e4500ba7849b5e5b9c3953d2763b125727e577880e4eb18a0bfdbf8a25b1ec9::" providerId="AD" clId="Web-{0E36FC17-C4C9-7395-AE52-D7B4558BA078}"/>
    <pc:docChg chg="modSld">
      <pc:chgData name="Guest User" userId="S::urn:spo:anon#4e4500ba7849b5e5b9c3953d2763b125727e577880e4eb18a0bfdbf8a25b1ec9::" providerId="AD" clId="Web-{0E36FC17-C4C9-7395-AE52-D7B4558BA078}" dt="2021-09-13T19:52:18.594" v="206" actId="1076"/>
      <pc:docMkLst>
        <pc:docMk/>
      </pc:docMkLst>
      <pc:sldChg chg="modSp">
        <pc:chgData name="Guest User" userId="S::urn:spo:anon#4e4500ba7849b5e5b9c3953d2763b125727e577880e4eb18a0bfdbf8a25b1ec9::" providerId="AD" clId="Web-{0E36FC17-C4C9-7395-AE52-D7B4558BA078}" dt="2021-09-13T18:41:23.189" v="1" actId="1076"/>
        <pc:sldMkLst>
          <pc:docMk/>
          <pc:sldMk cId="256942556" sldId="256"/>
        </pc:sldMkLst>
        <pc:spChg chg="mod">
          <ac:chgData name="Guest User" userId="S::urn:spo:anon#4e4500ba7849b5e5b9c3953d2763b125727e577880e4eb18a0bfdbf8a25b1ec9::" providerId="AD" clId="Web-{0E36FC17-C4C9-7395-AE52-D7B4558BA078}" dt="2021-09-13T18:41:03.718" v="0" actId="1076"/>
          <ac:spMkLst>
            <pc:docMk/>
            <pc:sldMk cId="256942556" sldId="256"/>
            <ac:spMk id="2" creationId="{36E79DA1-F755-4F7B-9D20-EE89D423791E}"/>
          </ac:spMkLst>
        </pc:spChg>
        <pc:spChg chg="mod">
          <ac:chgData name="Guest User" userId="S::urn:spo:anon#4e4500ba7849b5e5b9c3953d2763b125727e577880e4eb18a0bfdbf8a25b1ec9::" providerId="AD" clId="Web-{0E36FC17-C4C9-7395-AE52-D7B4558BA078}" dt="2021-09-13T18:41:23.189" v="1" actId="1076"/>
          <ac:spMkLst>
            <pc:docMk/>
            <pc:sldMk cId="256942556" sldId="256"/>
            <ac:spMk id="3" creationId="{0128A409-D50A-41C0-BE34-EFE2FB764A68}"/>
          </ac:spMkLst>
        </pc:spChg>
      </pc:sldChg>
      <pc:sldChg chg="modSp">
        <pc:chgData name="Guest User" userId="S::urn:spo:anon#4e4500ba7849b5e5b9c3953d2763b125727e577880e4eb18a0bfdbf8a25b1ec9::" providerId="AD" clId="Web-{0E36FC17-C4C9-7395-AE52-D7B4558BA078}" dt="2021-09-13T19:30:18.358" v="87" actId="20577"/>
        <pc:sldMkLst>
          <pc:docMk/>
          <pc:sldMk cId="459440321" sldId="258"/>
        </pc:sldMkLst>
        <pc:spChg chg="mod">
          <ac:chgData name="Guest User" userId="S::urn:spo:anon#4e4500ba7849b5e5b9c3953d2763b125727e577880e4eb18a0bfdbf8a25b1ec9::" providerId="AD" clId="Web-{0E36FC17-C4C9-7395-AE52-D7B4558BA078}" dt="2021-09-13T19:29:52.809" v="82" actId="20577"/>
          <ac:spMkLst>
            <pc:docMk/>
            <pc:sldMk cId="459440321" sldId="258"/>
            <ac:spMk id="53" creationId="{31584EB2-480D-4556-8904-BAF4E3F43ADD}"/>
          </ac:spMkLst>
        </pc:spChg>
        <pc:spChg chg="mod">
          <ac:chgData name="Guest User" userId="S::urn:spo:anon#4e4500ba7849b5e5b9c3953d2763b125727e577880e4eb18a0bfdbf8a25b1ec9::" providerId="AD" clId="Web-{0E36FC17-C4C9-7395-AE52-D7B4558BA078}" dt="2021-09-13T19:30:18.358" v="87" actId="20577"/>
          <ac:spMkLst>
            <pc:docMk/>
            <pc:sldMk cId="459440321" sldId="258"/>
            <ac:spMk id="54" creationId="{42EB982D-9BC2-494E-9693-C199DFD34320}"/>
          </ac:spMkLst>
        </pc:spChg>
      </pc:sldChg>
      <pc:sldChg chg="modSp">
        <pc:chgData name="Guest User" userId="S::urn:spo:anon#4e4500ba7849b5e5b9c3953d2763b125727e577880e4eb18a0bfdbf8a25b1ec9::" providerId="AD" clId="Web-{0E36FC17-C4C9-7395-AE52-D7B4558BA078}" dt="2021-09-13T19:29:15.540" v="81" actId="20577"/>
        <pc:sldMkLst>
          <pc:docMk/>
          <pc:sldMk cId="3705036089" sldId="267"/>
        </pc:sldMkLst>
        <pc:spChg chg="mod">
          <ac:chgData name="Guest User" userId="S::urn:spo:anon#4e4500ba7849b5e5b9c3953d2763b125727e577880e4eb18a0bfdbf8a25b1ec9::" providerId="AD" clId="Web-{0E36FC17-C4C9-7395-AE52-D7B4558BA078}" dt="2021-09-13T19:27:43.532" v="69" actId="20577"/>
          <ac:spMkLst>
            <pc:docMk/>
            <pc:sldMk cId="3705036089" sldId="267"/>
            <ac:spMk id="2" creationId="{A294BE23-75F7-43A9-AD1E-7C329D730A4F}"/>
          </ac:spMkLst>
        </pc:spChg>
        <pc:spChg chg="mod">
          <ac:chgData name="Guest User" userId="S::urn:spo:anon#4e4500ba7849b5e5b9c3953d2763b125727e577880e4eb18a0bfdbf8a25b1ec9::" providerId="AD" clId="Web-{0E36FC17-C4C9-7395-AE52-D7B4558BA078}" dt="2021-09-13T19:29:15.540" v="81" actId="20577"/>
          <ac:spMkLst>
            <pc:docMk/>
            <pc:sldMk cId="3705036089" sldId="267"/>
            <ac:spMk id="3" creationId="{ACCAE733-31CE-4588-A142-A9E7D47C883B}"/>
          </ac:spMkLst>
        </pc:spChg>
      </pc:sldChg>
      <pc:sldChg chg="addSp delSp modSp">
        <pc:chgData name="Guest User" userId="S::urn:spo:anon#4e4500ba7849b5e5b9c3953d2763b125727e577880e4eb18a0bfdbf8a25b1ec9::" providerId="AD" clId="Web-{0E36FC17-C4C9-7395-AE52-D7B4558BA078}" dt="2021-09-13T19:52:18.594" v="206" actId="1076"/>
        <pc:sldMkLst>
          <pc:docMk/>
          <pc:sldMk cId="2313748711" sldId="269"/>
        </pc:sldMkLst>
        <pc:grpChg chg="mod">
          <ac:chgData name="Guest User" userId="S::urn:spo:anon#4e4500ba7849b5e5b9c3953d2763b125727e577880e4eb18a0bfdbf8a25b1ec9::" providerId="AD" clId="Web-{0E36FC17-C4C9-7395-AE52-D7B4558BA078}" dt="2021-09-13T19:52:18.594" v="206" actId="1076"/>
          <ac:grpSpMkLst>
            <pc:docMk/>
            <pc:sldMk cId="2313748711" sldId="269"/>
            <ac:grpSpMk id="7" creationId="{94566795-859E-4757-A3E1-DED045D4F587}"/>
          </ac:grpSpMkLst>
        </pc:grpChg>
        <pc:picChg chg="add del mod ord">
          <ac:chgData name="Guest User" userId="S::urn:spo:anon#4e4500ba7849b5e5b9c3953d2763b125727e577880e4eb18a0bfdbf8a25b1ec9::" providerId="AD" clId="Web-{0E36FC17-C4C9-7395-AE52-D7B4558BA078}" dt="2021-09-13T19:13:24.445" v="29"/>
          <ac:picMkLst>
            <pc:docMk/>
            <pc:sldMk cId="2313748711" sldId="269"/>
            <ac:picMk id="2" creationId="{06CF0445-392B-4909-84E4-858BD5145D96}"/>
          </ac:picMkLst>
        </pc:picChg>
        <pc:picChg chg="add del mod">
          <ac:chgData name="Guest User" userId="S::urn:spo:anon#4e4500ba7849b5e5b9c3953d2763b125727e577880e4eb18a0bfdbf8a25b1ec9::" providerId="AD" clId="Web-{0E36FC17-C4C9-7395-AE52-D7B4558BA078}" dt="2021-09-13T19:13:39.165" v="32"/>
          <ac:picMkLst>
            <pc:docMk/>
            <pc:sldMk cId="2313748711" sldId="269"/>
            <ac:picMk id="3" creationId="{2BA1BCEB-8A14-449B-AAA3-EA9CCE2CE199}"/>
          </ac:picMkLst>
        </pc:picChg>
        <pc:picChg chg="del">
          <ac:chgData name="Guest User" userId="S::urn:spo:anon#4e4500ba7849b5e5b9c3953d2763b125727e577880e4eb18a0bfdbf8a25b1ec9::" providerId="AD" clId="Web-{0E36FC17-C4C9-7395-AE52-D7B4558BA078}" dt="2021-09-13T19:08:56.329" v="23"/>
          <ac:picMkLst>
            <pc:docMk/>
            <pc:sldMk cId="2313748711" sldId="269"/>
            <ac:picMk id="4" creationId="{B4C4E9BC-8A35-4B2C-A706-F6066C519635}"/>
          </ac:picMkLst>
        </pc:picChg>
        <pc:picChg chg="add del mod ord">
          <ac:chgData name="Guest User" userId="S::urn:spo:anon#4e4500ba7849b5e5b9c3953d2763b125727e577880e4eb18a0bfdbf8a25b1ec9::" providerId="AD" clId="Web-{0E36FC17-C4C9-7395-AE52-D7B4558BA078}" dt="2021-09-13T19:50:48.399" v="199"/>
          <ac:picMkLst>
            <pc:docMk/>
            <pc:sldMk cId="2313748711" sldId="269"/>
            <ac:picMk id="5" creationId="{E982EF3B-D203-465F-90BA-1D4E82ACDE4F}"/>
          </ac:picMkLst>
        </pc:picChg>
        <pc:picChg chg="add mod ord">
          <ac:chgData name="Guest User" userId="S::urn:spo:anon#4e4500ba7849b5e5b9c3953d2763b125727e577880e4eb18a0bfdbf8a25b1ec9::" providerId="AD" clId="Web-{0E36FC17-C4C9-7395-AE52-D7B4558BA078}" dt="2021-09-13T19:52:18.328" v="205"/>
          <ac:picMkLst>
            <pc:docMk/>
            <pc:sldMk cId="2313748711" sldId="269"/>
            <ac:picMk id="6" creationId="{016B3B55-60B8-4CD2-8130-0B8A9448A66B}"/>
          </ac:picMkLst>
        </pc:picChg>
      </pc:sldChg>
      <pc:sldChg chg="addSp delSp modSp">
        <pc:chgData name="Guest User" userId="S::urn:spo:anon#4e4500ba7849b5e5b9c3953d2763b125727e577880e4eb18a0bfdbf8a25b1ec9::" providerId="AD" clId="Web-{0E36FC17-C4C9-7395-AE52-D7B4558BA078}" dt="2021-09-13T19:44:53.369" v="193" actId="1076"/>
        <pc:sldMkLst>
          <pc:docMk/>
          <pc:sldMk cId="31735890" sldId="270"/>
        </pc:sldMkLst>
        <pc:spChg chg="del mod">
          <ac:chgData name="Guest User" userId="S::urn:spo:anon#4e4500ba7849b5e5b9c3953d2763b125727e577880e4eb18a0bfdbf8a25b1ec9::" providerId="AD" clId="Web-{0E36FC17-C4C9-7395-AE52-D7B4558BA078}" dt="2021-09-13T19:42:39.608" v="169"/>
          <ac:spMkLst>
            <pc:docMk/>
            <pc:sldMk cId="31735890" sldId="270"/>
            <ac:spMk id="4" creationId="{B31CAB8E-0229-42ED-8E39-12258F540528}"/>
          </ac:spMkLst>
        </pc:spChg>
        <pc:spChg chg="del mod">
          <ac:chgData name="Guest User" userId="S::urn:spo:anon#4e4500ba7849b5e5b9c3953d2763b125727e577880e4eb18a0bfdbf8a25b1ec9::" providerId="AD" clId="Web-{0E36FC17-C4C9-7395-AE52-D7B4558BA078}" dt="2021-09-13T19:42:34.404" v="168"/>
          <ac:spMkLst>
            <pc:docMk/>
            <pc:sldMk cId="31735890" sldId="270"/>
            <ac:spMk id="5" creationId="{C34C5ED5-4E58-4546-B471-68A8804FD6B5}"/>
          </ac:spMkLst>
        </pc:spChg>
        <pc:spChg chg="mod">
          <ac:chgData name="Guest User" userId="S::urn:spo:anon#4e4500ba7849b5e5b9c3953d2763b125727e577880e4eb18a0bfdbf8a25b1ec9::" providerId="AD" clId="Web-{0E36FC17-C4C9-7395-AE52-D7B4558BA078}" dt="2021-09-13T19:44:36.664" v="191" actId="1076"/>
          <ac:spMkLst>
            <pc:docMk/>
            <pc:sldMk cId="31735890" sldId="270"/>
            <ac:spMk id="10" creationId="{384B8C7F-48A9-4448-A198-6C3C0AAD2082}"/>
          </ac:spMkLst>
        </pc:spChg>
        <pc:spChg chg="del mod">
          <ac:chgData name="Guest User" userId="S::urn:spo:anon#4e4500ba7849b5e5b9c3953d2763b125727e577880e4eb18a0bfdbf8a25b1ec9::" providerId="AD" clId="Web-{0E36FC17-C4C9-7395-AE52-D7B4558BA078}" dt="2021-09-13T19:40:13.049" v="141"/>
          <ac:spMkLst>
            <pc:docMk/>
            <pc:sldMk cId="31735890" sldId="270"/>
            <ac:spMk id="15" creationId="{2C811C14-7846-4926-87DC-6D3DCD2AFD92}"/>
          </ac:spMkLst>
        </pc:spChg>
        <pc:spChg chg="add mod">
          <ac:chgData name="Guest User" userId="S::urn:spo:anon#4e4500ba7849b5e5b9c3953d2763b125727e577880e4eb18a0bfdbf8a25b1ec9::" providerId="AD" clId="Web-{0E36FC17-C4C9-7395-AE52-D7B4558BA078}" dt="2021-09-13T19:44:53.369" v="193" actId="1076"/>
          <ac:spMkLst>
            <pc:docMk/>
            <pc:sldMk cId="31735890" sldId="270"/>
            <ac:spMk id="16" creationId="{C357C283-BDB2-4BD8-B604-EF697BEC87BB}"/>
          </ac:spMkLst>
        </pc:spChg>
        <pc:spChg chg="mod">
          <ac:chgData name="Guest User" userId="S::urn:spo:anon#4e4500ba7849b5e5b9c3953d2763b125727e577880e4eb18a0bfdbf8a25b1ec9::" providerId="AD" clId="Web-{0E36FC17-C4C9-7395-AE52-D7B4558BA078}" dt="2021-09-13T19:32:06.023" v="89" actId="20577"/>
          <ac:spMkLst>
            <pc:docMk/>
            <pc:sldMk cId="31735890" sldId="270"/>
            <ac:spMk id="52" creationId="{CCC91C4D-912B-4D61-92BB-04E4BE2C0039}"/>
          </ac:spMkLst>
        </pc:spChg>
        <pc:spChg chg="mod">
          <ac:chgData name="Guest User" userId="S::urn:spo:anon#4e4500ba7849b5e5b9c3953d2763b125727e577880e4eb18a0bfdbf8a25b1ec9::" providerId="AD" clId="Web-{0E36FC17-C4C9-7395-AE52-D7B4558BA078}" dt="2021-09-13T19:42:46.921" v="170" actId="14100"/>
          <ac:spMkLst>
            <pc:docMk/>
            <pc:sldMk cId="31735890" sldId="270"/>
            <ac:spMk id="53" creationId="{31584EB2-480D-4556-8904-BAF4E3F43ADD}"/>
          </ac:spMkLst>
        </pc:spChg>
        <pc:spChg chg="mod">
          <ac:chgData name="Guest User" userId="S::urn:spo:anon#4e4500ba7849b5e5b9c3953d2763b125727e577880e4eb18a0bfdbf8a25b1ec9::" providerId="AD" clId="Web-{0E36FC17-C4C9-7395-AE52-D7B4558BA078}" dt="2021-09-13T19:42:46.921" v="170" actId="14100"/>
          <ac:spMkLst>
            <pc:docMk/>
            <pc:sldMk cId="31735890" sldId="270"/>
            <ac:spMk id="54" creationId="{42EB982D-9BC2-494E-9693-C199DFD34320}"/>
          </ac:spMkLst>
        </pc:spChg>
        <pc:picChg chg="mod">
          <ac:chgData name="Guest User" userId="S::urn:spo:anon#4e4500ba7849b5e5b9c3953d2763b125727e577880e4eb18a0bfdbf8a25b1ec9::" providerId="AD" clId="Web-{0E36FC17-C4C9-7395-AE52-D7B4558BA078}" dt="2021-09-13T19:42:56.828" v="171" actId="1076"/>
          <ac:picMkLst>
            <pc:docMk/>
            <pc:sldMk cId="31735890" sldId="270"/>
            <ac:picMk id="2" creationId="{2B65AECA-FA37-4832-8FA6-1233EF44BF27}"/>
          </ac:picMkLst>
        </pc:picChg>
      </pc:sldChg>
      <pc:sldChg chg="addSp delSp modSp">
        <pc:chgData name="Guest User" userId="S::urn:spo:anon#4e4500ba7849b5e5b9c3953d2763b125727e577880e4eb18a0bfdbf8a25b1ec9::" providerId="AD" clId="Web-{0E36FC17-C4C9-7395-AE52-D7B4558BA078}" dt="2021-09-13T19:34:39.739" v="110" actId="14100"/>
        <pc:sldMkLst>
          <pc:docMk/>
          <pc:sldMk cId="2209737792" sldId="271"/>
        </pc:sldMkLst>
        <pc:grpChg chg="add mod">
          <ac:chgData name="Guest User" userId="S::urn:spo:anon#4e4500ba7849b5e5b9c3953d2763b125727e577880e4eb18a0bfdbf8a25b1ec9::" providerId="AD" clId="Web-{0E36FC17-C4C9-7395-AE52-D7B4558BA078}" dt="2021-09-13T19:34:39.739" v="110" actId="14100"/>
          <ac:grpSpMkLst>
            <pc:docMk/>
            <pc:sldMk cId="2209737792" sldId="271"/>
            <ac:grpSpMk id="2" creationId="{C108F844-CBDF-4AB7-85FE-39C74A5B7E99}"/>
          </ac:grpSpMkLst>
        </pc:grpChg>
        <pc:picChg chg="del">
          <ac:chgData name="Guest User" userId="S::urn:spo:anon#4e4500ba7849b5e5b9c3953d2763b125727e577880e4eb18a0bfdbf8a25b1ec9::" providerId="AD" clId="Web-{0E36FC17-C4C9-7395-AE52-D7B4558BA078}" dt="2021-09-13T19:34:28.207" v="106"/>
          <ac:picMkLst>
            <pc:docMk/>
            <pc:sldMk cId="2209737792" sldId="271"/>
            <ac:picMk id="13" creationId="{3C96E009-0CFA-4B6B-8778-08ADF7DF1E4C}"/>
          </ac:picMkLst>
        </pc:picChg>
      </pc:sldChg>
      <pc:sldChg chg="modSp">
        <pc:chgData name="Guest User" userId="S::urn:spo:anon#4e4500ba7849b5e5b9c3953d2763b125727e577880e4eb18a0bfdbf8a25b1ec9::" providerId="AD" clId="Web-{0E36FC17-C4C9-7395-AE52-D7B4558BA078}" dt="2021-09-13T19:45:17.605" v="195" actId="20577"/>
        <pc:sldMkLst>
          <pc:docMk/>
          <pc:sldMk cId="2240340026" sldId="273"/>
        </pc:sldMkLst>
        <pc:spChg chg="mod">
          <ac:chgData name="Guest User" userId="S::urn:spo:anon#4e4500ba7849b5e5b9c3953d2763b125727e577880e4eb18a0bfdbf8a25b1ec9::" providerId="AD" clId="Web-{0E36FC17-C4C9-7395-AE52-D7B4558BA078}" dt="2021-09-13T19:45:17.605" v="195" actId="20577"/>
          <ac:spMkLst>
            <pc:docMk/>
            <pc:sldMk cId="2240340026" sldId="273"/>
            <ac:spMk id="54" creationId="{42EB982D-9BC2-494E-9693-C199DFD34320}"/>
          </ac:spMkLst>
        </pc:spChg>
      </pc:sldChg>
      <pc:sldChg chg="modSp">
        <pc:chgData name="Guest User" userId="S::urn:spo:anon#4e4500ba7849b5e5b9c3953d2763b125727e577880e4eb18a0bfdbf8a25b1ec9::" providerId="AD" clId="Web-{0E36FC17-C4C9-7395-AE52-D7B4558BA078}" dt="2021-09-13T19:34:15.456" v="105" actId="20577"/>
        <pc:sldMkLst>
          <pc:docMk/>
          <pc:sldMk cId="1891490244" sldId="274"/>
        </pc:sldMkLst>
        <pc:spChg chg="mod">
          <ac:chgData name="Guest User" userId="S::urn:spo:anon#4e4500ba7849b5e5b9c3953d2763b125727e577880e4eb18a0bfdbf8a25b1ec9::" providerId="AD" clId="Web-{0E36FC17-C4C9-7395-AE52-D7B4558BA078}" dt="2021-09-13T19:34:15.456" v="105" actId="20577"/>
          <ac:spMkLst>
            <pc:docMk/>
            <pc:sldMk cId="1891490244" sldId="274"/>
            <ac:spMk id="54" creationId="{42EB982D-9BC2-494E-9693-C199DFD34320}"/>
          </ac:spMkLst>
        </pc:spChg>
      </pc:sldChg>
      <pc:sldChg chg="addSp delSp modSp">
        <pc:chgData name="Guest User" userId="S::urn:spo:anon#4e4500ba7849b5e5b9c3953d2763b125727e577880e4eb18a0bfdbf8a25b1ec9::" providerId="AD" clId="Web-{0E36FC17-C4C9-7395-AE52-D7B4558BA078}" dt="2021-09-13T19:37:25.159" v="115"/>
        <pc:sldMkLst>
          <pc:docMk/>
          <pc:sldMk cId="1473004806" sldId="275"/>
        </pc:sldMkLst>
        <pc:grpChg chg="mod">
          <ac:chgData name="Guest User" userId="S::urn:spo:anon#4e4500ba7849b5e5b9c3953d2763b125727e577880e4eb18a0bfdbf8a25b1ec9::" providerId="AD" clId="Web-{0E36FC17-C4C9-7395-AE52-D7B4558BA078}" dt="2021-09-13T19:15:42.050" v="40" actId="1076"/>
          <ac:grpSpMkLst>
            <pc:docMk/>
            <pc:sldMk cId="1473004806" sldId="275"/>
            <ac:grpSpMk id="5" creationId="{D7D5C1FA-0F1B-43FD-9AC3-D35C125EEC33}"/>
          </ac:grpSpMkLst>
        </pc:grpChg>
        <pc:picChg chg="add mod ord">
          <ac:chgData name="Guest User" userId="S::urn:spo:anon#4e4500ba7849b5e5b9c3953d2763b125727e577880e4eb18a0bfdbf8a25b1ec9::" providerId="AD" clId="Web-{0E36FC17-C4C9-7395-AE52-D7B4558BA078}" dt="2021-09-13T19:16:19.053" v="41" actId="1076"/>
          <ac:picMkLst>
            <pc:docMk/>
            <pc:sldMk cId="1473004806" sldId="275"/>
            <ac:picMk id="3" creationId="{3416A908-E1FB-437B-A87A-DB866CC00BB9}"/>
          </ac:picMkLst>
        </pc:picChg>
        <pc:picChg chg="add del mod ord">
          <ac:chgData name="Guest User" userId="S::urn:spo:anon#4e4500ba7849b5e5b9c3953d2763b125727e577880e4eb18a0bfdbf8a25b1ec9::" providerId="AD" clId="Web-{0E36FC17-C4C9-7395-AE52-D7B4558BA078}" dt="2021-09-13T19:37:25.159" v="115"/>
          <ac:picMkLst>
            <pc:docMk/>
            <pc:sldMk cId="1473004806" sldId="275"/>
            <ac:picMk id="6" creationId="{F7E6D1A3-9153-4DE9-B702-CE54D1A3718C}"/>
          </ac:picMkLst>
        </pc:picChg>
        <pc:picChg chg="mod">
          <ac:chgData name="Guest User" userId="S::urn:spo:anon#4e4500ba7849b5e5b9c3953d2763b125727e577880e4eb18a0bfdbf8a25b1ec9::" providerId="AD" clId="Web-{0E36FC17-C4C9-7395-AE52-D7B4558BA078}" dt="2021-09-13T18:53:12.671" v="16" actId="1076"/>
          <ac:picMkLst>
            <pc:docMk/>
            <pc:sldMk cId="1473004806" sldId="275"/>
            <ac:picMk id="58" creationId="{FDA48BA8-68ED-472D-A5D7-19FB00913BF5}"/>
          </ac:picMkLst>
        </pc:picChg>
      </pc:sldChg>
      <pc:sldChg chg="modSp">
        <pc:chgData name="Guest User" userId="S::urn:spo:anon#4e4500ba7849b5e5b9c3953d2763b125727e577880e4eb18a0bfdbf8a25b1ec9::" providerId="AD" clId="Web-{0E36FC17-C4C9-7395-AE52-D7B4558BA078}" dt="2021-09-13T19:45:58.046" v="198" actId="20577"/>
        <pc:sldMkLst>
          <pc:docMk/>
          <pc:sldMk cId="2274110755" sldId="276"/>
        </pc:sldMkLst>
        <pc:spChg chg="mod">
          <ac:chgData name="Guest User" userId="S::urn:spo:anon#4e4500ba7849b5e5b9c3953d2763b125727e577880e4eb18a0bfdbf8a25b1ec9::" providerId="AD" clId="Web-{0E36FC17-C4C9-7395-AE52-D7B4558BA078}" dt="2021-09-13T19:45:58.046" v="198" actId="20577"/>
          <ac:spMkLst>
            <pc:docMk/>
            <pc:sldMk cId="2274110755" sldId="276"/>
            <ac:spMk id="54" creationId="{42EB982D-9BC2-494E-9693-C199DFD34320}"/>
          </ac:spMkLst>
        </pc:spChg>
      </pc:sldChg>
    </pc:docChg>
  </pc:docChgLst>
  <pc:docChgLst>
    <pc:chgData name="Mathieu Prébin" userId="S::mprebin@virtuaprod.fr::56c368aa-f283-4d30-b4fa-1a343551ece2" providerId="AD" clId="Web-{72F67423-DDE4-4E73-8F69-2C944A13F6CC}"/>
    <pc:docChg chg="delSld modSld sldOrd">
      <pc:chgData name="Mathieu Prébin" userId="S::mprebin@virtuaprod.fr::56c368aa-f283-4d30-b4fa-1a343551ece2" providerId="AD" clId="Web-{72F67423-DDE4-4E73-8F69-2C944A13F6CC}" dt="2021-09-11T16:55:35.013" v="272" actId="20577"/>
      <pc:docMkLst>
        <pc:docMk/>
      </pc:docMkLst>
      <pc:sldChg chg="addSp modSp">
        <pc:chgData name="Mathieu Prébin" userId="S::mprebin@virtuaprod.fr::56c368aa-f283-4d30-b4fa-1a343551ece2" providerId="AD" clId="Web-{72F67423-DDE4-4E73-8F69-2C944A13F6CC}" dt="2021-09-11T14:13:52.373" v="12" actId="1076"/>
        <pc:sldMkLst>
          <pc:docMk/>
          <pc:sldMk cId="256942556" sldId="256"/>
        </pc:sldMkLst>
        <pc:picChg chg="mod">
          <ac:chgData name="Mathieu Prébin" userId="S::mprebin@virtuaprod.fr::56c368aa-f283-4d30-b4fa-1a343551ece2" providerId="AD" clId="Web-{72F67423-DDE4-4E73-8F69-2C944A13F6CC}" dt="2021-09-11T14:13:52.373" v="12" actId="1076"/>
          <ac:picMkLst>
            <pc:docMk/>
            <pc:sldMk cId="256942556" sldId="256"/>
            <ac:picMk id="5" creationId="{D6A14135-902A-4FF9-921E-50E0931ED607}"/>
          </ac:picMkLst>
        </pc:picChg>
        <pc:picChg chg="add mod">
          <ac:chgData name="Mathieu Prébin" userId="S::mprebin@virtuaprod.fr::56c368aa-f283-4d30-b4fa-1a343551ece2" providerId="AD" clId="Web-{72F67423-DDE4-4E73-8F69-2C944A13F6CC}" dt="2021-09-11T14:13:48.186" v="11" actId="1076"/>
          <ac:picMkLst>
            <pc:docMk/>
            <pc:sldMk cId="256942556" sldId="256"/>
            <ac:picMk id="6" creationId="{8B125E60-CB29-46C2-824D-F7E247CD28DF}"/>
          </ac:picMkLst>
        </pc:picChg>
        <pc:picChg chg="mod">
          <ac:chgData name="Mathieu Prébin" userId="S::mprebin@virtuaprod.fr::56c368aa-f283-4d30-b4fa-1a343551ece2" providerId="AD" clId="Web-{72F67423-DDE4-4E73-8F69-2C944A13F6CC}" dt="2021-09-11T14:13:38.483" v="9" actId="1076"/>
          <ac:picMkLst>
            <pc:docMk/>
            <pc:sldMk cId="256942556" sldId="256"/>
            <ac:picMk id="2050" creationId="{87DCF66C-30AB-44F1-B759-7E82E181DB63}"/>
          </ac:picMkLst>
        </pc:picChg>
      </pc:sldChg>
      <pc:sldChg chg="modSp ord">
        <pc:chgData name="Mathieu Prébin" userId="S::mprebin@virtuaprod.fr::56c368aa-f283-4d30-b4fa-1a343551ece2" providerId="AD" clId="Web-{72F67423-DDE4-4E73-8F69-2C944A13F6CC}" dt="2021-09-11T15:10:19.768" v="100"/>
        <pc:sldMkLst>
          <pc:docMk/>
          <pc:sldMk cId="1109324821" sldId="257"/>
        </pc:sldMkLst>
        <pc:spChg chg="mod">
          <ac:chgData name="Mathieu Prébin" userId="S::mprebin@virtuaprod.fr::56c368aa-f283-4d30-b4fa-1a343551ece2" providerId="AD" clId="Web-{72F67423-DDE4-4E73-8F69-2C944A13F6CC}" dt="2021-09-11T15:09:15.311" v="60" actId="20577"/>
          <ac:spMkLst>
            <pc:docMk/>
            <pc:sldMk cId="1109324821" sldId="257"/>
            <ac:spMk id="2" creationId="{64CA68F0-ED27-41D4-A54C-79491547E1EB}"/>
          </ac:spMkLst>
        </pc:spChg>
        <pc:spChg chg="mod">
          <ac:chgData name="Mathieu Prébin" userId="S::mprebin@virtuaprod.fr::56c368aa-f283-4d30-b4fa-1a343551ece2" providerId="AD" clId="Web-{72F67423-DDE4-4E73-8F69-2C944A13F6CC}" dt="2021-09-11T15:10:17.612" v="99" actId="20577"/>
          <ac:spMkLst>
            <pc:docMk/>
            <pc:sldMk cId="1109324821" sldId="257"/>
            <ac:spMk id="3" creationId="{0CBA4D8F-3B9B-4608-AEA5-F98C85647651}"/>
          </ac:spMkLst>
        </pc:spChg>
      </pc:sldChg>
      <pc:sldChg chg="modSp">
        <pc:chgData name="Mathieu Prébin" userId="S::mprebin@virtuaprod.fr::56c368aa-f283-4d30-b4fa-1a343551ece2" providerId="AD" clId="Web-{72F67423-DDE4-4E73-8F69-2C944A13F6CC}" dt="2021-09-11T15:21:37.699" v="265" actId="20577"/>
        <pc:sldMkLst>
          <pc:docMk/>
          <pc:sldMk cId="459440321" sldId="258"/>
        </pc:sldMkLst>
        <pc:spChg chg="mod">
          <ac:chgData name="Mathieu Prébin" userId="S::mprebin@virtuaprod.fr::56c368aa-f283-4d30-b4fa-1a343551ece2" providerId="AD" clId="Web-{72F67423-DDE4-4E73-8F69-2C944A13F6CC}" dt="2021-09-11T15:21:37.699" v="265" actId="20577"/>
          <ac:spMkLst>
            <pc:docMk/>
            <pc:sldMk cId="459440321" sldId="258"/>
            <ac:spMk id="53" creationId="{31584EB2-480D-4556-8904-BAF4E3F43ADD}"/>
          </ac:spMkLst>
        </pc:spChg>
      </pc:sldChg>
      <pc:sldChg chg="del">
        <pc:chgData name="Mathieu Prébin" userId="S::mprebin@virtuaprod.fr::56c368aa-f283-4d30-b4fa-1a343551ece2" providerId="AD" clId="Web-{72F67423-DDE4-4E73-8F69-2C944A13F6CC}" dt="2021-09-11T15:08:52.857" v="55"/>
        <pc:sldMkLst>
          <pc:docMk/>
          <pc:sldMk cId="2916520659" sldId="259"/>
        </pc:sldMkLst>
      </pc:sldChg>
      <pc:sldChg chg="del">
        <pc:chgData name="Mathieu Prébin" userId="S::mprebin@virtuaprod.fr::56c368aa-f283-4d30-b4fa-1a343551ece2" providerId="AD" clId="Web-{72F67423-DDE4-4E73-8F69-2C944A13F6CC}" dt="2021-09-11T15:08:37.809" v="48"/>
        <pc:sldMkLst>
          <pc:docMk/>
          <pc:sldMk cId="381798381" sldId="260"/>
        </pc:sldMkLst>
      </pc:sldChg>
      <pc:sldChg chg="del">
        <pc:chgData name="Mathieu Prébin" userId="S::mprebin@virtuaprod.fr::56c368aa-f283-4d30-b4fa-1a343551ece2" providerId="AD" clId="Web-{72F67423-DDE4-4E73-8F69-2C944A13F6CC}" dt="2021-09-11T15:08:52.857" v="54"/>
        <pc:sldMkLst>
          <pc:docMk/>
          <pc:sldMk cId="367471629" sldId="261"/>
        </pc:sldMkLst>
      </pc:sldChg>
      <pc:sldChg chg="del">
        <pc:chgData name="Mathieu Prébin" userId="S::mprebin@virtuaprod.fr::56c368aa-f283-4d30-b4fa-1a343551ece2" providerId="AD" clId="Web-{72F67423-DDE4-4E73-8F69-2C944A13F6CC}" dt="2021-09-11T15:08:52.857" v="53"/>
        <pc:sldMkLst>
          <pc:docMk/>
          <pc:sldMk cId="3775134522" sldId="262"/>
        </pc:sldMkLst>
      </pc:sldChg>
      <pc:sldChg chg="del">
        <pc:chgData name="Mathieu Prébin" userId="S::mprebin@virtuaprod.fr::56c368aa-f283-4d30-b4fa-1a343551ece2" providerId="AD" clId="Web-{72F67423-DDE4-4E73-8F69-2C944A13F6CC}" dt="2021-09-11T15:08:52.857" v="52"/>
        <pc:sldMkLst>
          <pc:docMk/>
          <pc:sldMk cId="2246847778" sldId="263"/>
        </pc:sldMkLst>
      </pc:sldChg>
      <pc:sldChg chg="del">
        <pc:chgData name="Mathieu Prébin" userId="S::mprebin@virtuaprod.fr::56c368aa-f283-4d30-b4fa-1a343551ece2" providerId="AD" clId="Web-{72F67423-DDE4-4E73-8F69-2C944A13F6CC}" dt="2021-09-11T15:08:52.857" v="51"/>
        <pc:sldMkLst>
          <pc:docMk/>
          <pc:sldMk cId="1812372668" sldId="264"/>
        </pc:sldMkLst>
      </pc:sldChg>
      <pc:sldChg chg="del">
        <pc:chgData name="Mathieu Prébin" userId="S::mprebin@virtuaprod.fr::56c368aa-f283-4d30-b4fa-1a343551ece2" providerId="AD" clId="Web-{72F67423-DDE4-4E73-8F69-2C944A13F6CC}" dt="2021-09-11T15:08:52.841" v="50"/>
        <pc:sldMkLst>
          <pc:docMk/>
          <pc:sldMk cId="2876874288" sldId="265"/>
        </pc:sldMkLst>
      </pc:sldChg>
      <pc:sldChg chg="del">
        <pc:chgData name="Mathieu Prébin" userId="S::mprebin@virtuaprod.fr::56c368aa-f283-4d30-b4fa-1a343551ece2" providerId="AD" clId="Web-{72F67423-DDE4-4E73-8F69-2C944A13F6CC}" dt="2021-09-11T15:08:52.841" v="49"/>
        <pc:sldMkLst>
          <pc:docMk/>
          <pc:sldMk cId="4220628376" sldId="266"/>
        </pc:sldMkLst>
      </pc:sldChg>
      <pc:sldChg chg="modSp ord">
        <pc:chgData name="Mathieu Prébin" userId="S::mprebin@virtuaprod.fr::56c368aa-f283-4d30-b4fa-1a343551ece2" providerId="AD" clId="Web-{72F67423-DDE4-4E73-8F69-2C944A13F6CC}" dt="2021-09-11T16:55:35.013" v="272" actId="20577"/>
        <pc:sldMkLst>
          <pc:docMk/>
          <pc:sldMk cId="3705036089" sldId="267"/>
        </pc:sldMkLst>
        <pc:spChg chg="mod">
          <ac:chgData name="Mathieu Prébin" userId="S::mprebin@virtuaprod.fr::56c368aa-f283-4d30-b4fa-1a343551ece2" providerId="AD" clId="Web-{72F67423-DDE4-4E73-8F69-2C944A13F6CC}" dt="2021-09-11T15:12:27.151" v="155" actId="20577"/>
          <ac:spMkLst>
            <pc:docMk/>
            <pc:sldMk cId="3705036089" sldId="267"/>
            <ac:spMk id="2" creationId="{A294BE23-75F7-43A9-AD1E-7C329D730A4F}"/>
          </ac:spMkLst>
        </pc:spChg>
        <pc:spChg chg="mod">
          <ac:chgData name="Mathieu Prébin" userId="S::mprebin@virtuaprod.fr::56c368aa-f283-4d30-b4fa-1a343551ece2" providerId="AD" clId="Web-{72F67423-DDE4-4E73-8F69-2C944A13F6CC}" dt="2021-09-11T16:55:35.013" v="272" actId="20577"/>
          <ac:spMkLst>
            <pc:docMk/>
            <pc:sldMk cId="3705036089" sldId="267"/>
            <ac:spMk id="3" creationId="{ACCAE733-31CE-4588-A142-A9E7D47C883B}"/>
          </ac:spMkLst>
        </pc:spChg>
      </pc:sldChg>
      <pc:sldChg chg="del">
        <pc:chgData name="Mathieu Prébin" userId="S::mprebin@virtuaprod.fr::56c368aa-f283-4d30-b4fa-1a343551ece2" providerId="AD" clId="Web-{72F67423-DDE4-4E73-8F69-2C944A13F6CC}" dt="2021-09-11T15:08:37.809" v="47"/>
        <pc:sldMkLst>
          <pc:docMk/>
          <pc:sldMk cId="1539759553" sldId="268"/>
        </pc:sldMkLst>
      </pc:sldChg>
      <pc:sldChg chg="del">
        <pc:chgData name="Mathieu Prébin" userId="S::mprebin@virtuaprod.fr::56c368aa-f283-4d30-b4fa-1a343551ece2" providerId="AD" clId="Web-{72F67423-DDE4-4E73-8F69-2C944A13F6CC}" dt="2021-09-11T15:08:37.809" v="46"/>
        <pc:sldMkLst>
          <pc:docMk/>
          <pc:sldMk cId="327734910" sldId="269"/>
        </pc:sldMkLst>
      </pc:sldChg>
      <pc:sldChg chg="addSp delSp modSp">
        <pc:chgData name="Mathieu Prébin" userId="S::mprebin@virtuaprod.fr::56c368aa-f283-4d30-b4fa-1a343551ece2" providerId="AD" clId="Web-{72F67423-DDE4-4E73-8F69-2C944A13F6CC}" dt="2021-09-11T16:10:02.115" v="269"/>
        <pc:sldMkLst>
          <pc:docMk/>
          <pc:sldMk cId="2313748711" sldId="269"/>
        </pc:sldMkLst>
        <pc:picChg chg="add del mod">
          <ac:chgData name="Mathieu Prébin" userId="S::mprebin@virtuaprod.fr::56c368aa-f283-4d30-b4fa-1a343551ece2" providerId="AD" clId="Web-{72F67423-DDE4-4E73-8F69-2C944A13F6CC}" dt="2021-09-11T16:10:02.115" v="269"/>
          <ac:picMkLst>
            <pc:docMk/>
            <pc:sldMk cId="2313748711" sldId="269"/>
            <ac:picMk id="2" creationId="{FBB46758-4B64-4A18-98B5-6AE5988C2E06}"/>
          </ac:picMkLst>
        </pc:picChg>
        <pc:picChg chg="add del">
          <ac:chgData name="Mathieu Prébin" userId="S::mprebin@virtuaprod.fr::56c368aa-f283-4d30-b4fa-1a343551ece2" providerId="AD" clId="Web-{72F67423-DDE4-4E73-8F69-2C944A13F6CC}" dt="2021-09-11T16:06:29.015" v="267"/>
          <ac:picMkLst>
            <pc:docMk/>
            <pc:sldMk cId="2313748711" sldId="269"/>
            <ac:picMk id="6" creationId="{8D259C91-5733-4757-A442-9F85E4AB6251}"/>
          </ac:picMkLst>
        </pc:picChg>
      </pc:sldChg>
      <pc:sldChg chg="del">
        <pc:chgData name="Mathieu Prébin" userId="S::mprebin@virtuaprod.fr::56c368aa-f283-4d30-b4fa-1a343551ece2" providerId="AD" clId="Web-{72F67423-DDE4-4E73-8F69-2C944A13F6CC}" dt="2021-09-11T15:08:37.809" v="45"/>
        <pc:sldMkLst>
          <pc:docMk/>
          <pc:sldMk cId="2523589381" sldId="270"/>
        </pc:sldMkLst>
      </pc:sldChg>
      <pc:sldChg chg="del">
        <pc:chgData name="Mathieu Prébin" userId="S::mprebin@virtuaprod.fr::56c368aa-f283-4d30-b4fa-1a343551ece2" providerId="AD" clId="Web-{72F67423-DDE4-4E73-8F69-2C944A13F6CC}" dt="2021-09-11T15:08:37.809" v="44"/>
        <pc:sldMkLst>
          <pc:docMk/>
          <pc:sldMk cId="1183381287" sldId="271"/>
        </pc:sldMkLst>
      </pc:sldChg>
      <pc:sldChg chg="del">
        <pc:chgData name="Mathieu Prébin" userId="S::mprebin@virtuaprod.fr::56c368aa-f283-4d30-b4fa-1a343551ece2" providerId="AD" clId="Web-{72F67423-DDE4-4E73-8F69-2C944A13F6CC}" dt="2021-09-11T15:08:37.809" v="43"/>
        <pc:sldMkLst>
          <pc:docMk/>
          <pc:sldMk cId="2485419250" sldId="272"/>
        </pc:sldMkLst>
      </pc:sldChg>
      <pc:sldChg chg="del">
        <pc:chgData name="Mathieu Prébin" userId="S::mprebin@virtuaprod.fr::56c368aa-f283-4d30-b4fa-1a343551ece2" providerId="AD" clId="Web-{72F67423-DDE4-4E73-8F69-2C944A13F6CC}" dt="2021-09-11T15:08:37.793" v="42"/>
        <pc:sldMkLst>
          <pc:docMk/>
          <pc:sldMk cId="1043413330" sldId="273"/>
        </pc:sldMkLst>
      </pc:sldChg>
      <pc:sldChg chg="del">
        <pc:chgData name="Mathieu Prébin" userId="S::mprebin@virtuaprod.fr::56c368aa-f283-4d30-b4fa-1a343551ece2" providerId="AD" clId="Web-{72F67423-DDE4-4E73-8F69-2C944A13F6CC}" dt="2021-09-11T15:08:37.793" v="41"/>
        <pc:sldMkLst>
          <pc:docMk/>
          <pc:sldMk cId="1540250103" sldId="274"/>
        </pc:sldMkLst>
      </pc:sldChg>
      <pc:sldChg chg="del">
        <pc:chgData name="Mathieu Prébin" userId="S::mprebin@virtuaprod.fr::56c368aa-f283-4d30-b4fa-1a343551ece2" providerId="AD" clId="Web-{72F67423-DDE4-4E73-8F69-2C944A13F6CC}" dt="2021-09-11T15:08:37.793" v="40"/>
        <pc:sldMkLst>
          <pc:docMk/>
          <pc:sldMk cId="3981316046" sldId="275"/>
        </pc:sldMkLst>
      </pc:sldChg>
      <pc:sldChg chg="del">
        <pc:chgData name="Mathieu Prébin" userId="S::mprebin@virtuaprod.fr::56c368aa-f283-4d30-b4fa-1a343551ece2" providerId="AD" clId="Web-{72F67423-DDE4-4E73-8F69-2C944A13F6CC}" dt="2021-09-11T15:08:37.793" v="39"/>
        <pc:sldMkLst>
          <pc:docMk/>
          <pc:sldMk cId="1660895478" sldId="276"/>
        </pc:sldMkLst>
      </pc:sldChg>
      <pc:sldChg chg="del">
        <pc:chgData name="Mathieu Prébin" userId="S::mprebin@virtuaprod.fr::56c368aa-f283-4d30-b4fa-1a343551ece2" providerId="AD" clId="Web-{72F67423-DDE4-4E73-8F69-2C944A13F6CC}" dt="2021-09-11T15:08:37.793" v="37"/>
        <pc:sldMkLst>
          <pc:docMk/>
          <pc:sldMk cId="4205705589" sldId="277"/>
        </pc:sldMkLst>
      </pc:sldChg>
      <pc:sldChg chg="del">
        <pc:chgData name="Mathieu Prébin" userId="S::mprebin@virtuaprod.fr::56c368aa-f283-4d30-b4fa-1a343551ece2" providerId="AD" clId="Web-{72F67423-DDE4-4E73-8F69-2C944A13F6CC}" dt="2021-09-11T15:08:37.793" v="36"/>
        <pc:sldMkLst>
          <pc:docMk/>
          <pc:sldMk cId="4276174427" sldId="278"/>
        </pc:sldMkLst>
      </pc:sldChg>
      <pc:sldChg chg="del">
        <pc:chgData name="Mathieu Prébin" userId="S::mprebin@virtuaprod.fr::56c368aa-f283-4d30-b4fa-1a343551ece2" providerId="AD" clId="Web-{72F67423-DDE4-4E73-8F69-2C944A13F6CC}" dt="2021-09-11T15:08:37.778" v="35"/>
        <pc:sldMkLst>
          <pc:docMk/>
          <pc:sldMk cId="470569549" sldId="279"/>
        </pc:sldMkLst>
      </pc:sldChg>
      <pc:sldChg chg="del">
        <pc:chgData name="Mathieu Prébin" userId="S::mprebin@virtuaprod.fr::56c368aa-f283-4d30-b4fa-1a343551ece2" providerId="AD" clId="Web-{72F67423-DDE4-4E73-8F69-2C944A13F6CC}" dt="2021-09-11T15:08:37.778" v="34"/>
        <pc:sldMkLst>
          <pc:docMk/>
          <pc:sldMk cId="1259589578" sldId="280"/>
        </pc:sldMkLst>
      </pc:sldChg>
      <pc:sldChg chg="del">
        <pc:chgData name="Mathieu Prébin" userId="S::mprebin@virtuaprod.fr::56c368aa-f283-4d30-b4fa-1a343551ece2" providerId="AD" clId="Web-{72F67423-DDE4-4E73-8F69-2C944A13F6CC}" dt="2021-09-11T15:08:37.778" v="33"/>
        <pc:sldMkLst>
          <pc:docMk/>
          <pc:sldMk cId="4282883271" sldId="281"/>
        </pc:sldMkLst>
      </pc:sldChg>
      <pc:sldChg chg="del">
        <pc:chgData name="Mathieu Prébin" userId="S::mprebin@virtuaprod.fr::56c368aa-f283-4d30-b4fa-1a343551ece2" providerId="AD" clId="Web-{72F67423-DDE4-4E73-8F69-2C944A13F6CC}" dt="2021-09-11T15:08:37.778" v="32"/>
        <pc:sldMkLst>
          <pc:docMk/>
          <pc:sldMk cId="3553909527" sldId="282"/>
        </pc:sldMkLst>
      </pc:sldChg>
      <pc:sldChg chg="del">
        <pc:chgData name="Mathieu Prébin" userId="S::mprebin@virtuaprod.fr::56c368aa-f283-4d30-b4fa-1a343551ece2" providerId="AD" clId="Web-{72F67423-DDE4-4E73-8F69-2C944A13F6CC}" dt="2021-09-11T15:08:37.778" v="31"/>
        <pc:sldMkLst>
          <pc:docMk/>
          <pc:sldMk cId="863934541" sldId="283"/>
        </pc:sldMkLst>
      </pc:sldChg>
      <pc:sldChg chg="del">
        <pc:chgData name="Mathieu Prébin" userId="S::mprebin@virtuaprod.fr::56c368aa-f283-4d30-b4fa-1a343551ece2" providerId="AD" clId="Web-{72F67423-DDE4-4E73-8F69-2C944A13F6CC}" dt="2021-09-11T15:08:37.778" v="30"/>
        <pc:sldMkLst>
          <pc:docMk/>
          <pc:sldMk cId="1033328135" sldId="284"/>
        </pc:sldMkLst>
      </pc:sldChg>
      <pc:sldChg chg="del">
        <pc:chgData name="Mathieu Prébin" userId="S::mprebin@virtuaprod.fr::56c368aa-f283-4d30-b4fa-1a343551ece2" providerId="AD" clId="Web-{72F67423-DDE4-4E73-8F69-2C944A13F6CC}" dt="2021-09-11T15:08:37.762" v="29"/>
        <pc:sldMkLst>
          <pc:docMk/>
          <pc:sldMk cId="3095998429" sldId="285"/>
        </pc:sldMkLst>
      </pc:sldChg>
      <pc:sldChg chg="del">
        <pc:chgData name="Mathieu Prébin" userId="S::mprebin@virtuaprod.fr::56c368aa-f283-4d30-b4fa-1a343551ece2" providerId="AD" clId="Web-{72F67423-DDE4-4E73-8F69-2C944A13F6CC}" dt="2021-09-11T15:08:37.762" v="28"/>
        <pc:sldMkLst>
          <pc:docMk/>
          <pc:sldMk cId="479138726" sldId="286"/>
        </pc:sldMkLst>
      </pc:sldChg>
      <pc:sldChg chg="del">
        <pc:chgData name="Mathieu Prébin" userId="S::mprebin@virtuaprod.fr::56c368aa-f283-4d30-b4fa-1a343551ece2" providerId="AD" clId="Web-{72F67423-DDE4-4E73-8F69-2C944A13F6CC}" dt="2021-09-11T15:08:37.762" v="27"/>
        <pc:sldMkLst>
          <pc:docMk/>
          <pc:sldMk cId="1272526439" sldId="287"/>
        </pc:sldMkLst>
      </pc:sldChg>
      <pc:sldChg chg="del">
        <pc:chgData name="Mathieu Prébin" userId="S::mprebin@virtuaprod.fr::56c368aa-f283-4d30-b4fa-1a343551ece2" providerId="AD" clId="Web-{72F67423-DDE4-4E73-8F69-2C944A13F6CC}" dt="2021-09-11T15:08:37.762" v="26"/>
        <pc:sldMkLst>
          <pc:docMk/>
          <pc:sldMk cId="2555774067" sldId="288"/>
        </pc:sldMkLst>
      </pc:sldChg>
      <pc:sldChg chg="del">
        <pc:chgData name="Mathieu Prébin" userId="S::mprebin@virtuaprod.fr::56c368aa-f283-4d30-b4fa-1a343551ece2" providerId="AD" clId="Web-{72F67423-DDE4-4E73-8F69-2C944A13F6CC}" dt="2021-09-11T15:08:37.762" v="25"/>
        <pc:sldMkLst>
          <pc:docMk/>
          <pc:sldMk cId="3797851616" sldId="289"/>
        </pc:sldMkLst>
      </pc:sldChg>
      <pc:sldChg chg="del">
        <pc:chgData name="Mathieu Prébin" userId="S::mprebin@virtuaprod.fr::56c368aa-f283-4d30-b4fa-1a343551ece2" providerId="AD" clId="Web-{72F67423-DDE4-4E73-8F69-2C944A13F6CC}" dt="2021-09-11T15:08:37.762" v="24"/>
        <pc:sldMkLst>
          <pc:docMk/>
          <pc:sldMk cId="4102129241" sldId="290"/>
        </pc:sldMkLst>
      </pc:sldChg>
      <pc:sldChg chg="del">
        <pc:chgData name="Mathieu Prébin" userId="S::mprebin@virtuaprod.fr::56c368aa-f283-4d30-b4fa-1a343551ece2" providerId="AD" clId="Web-{72F67423-DDE4-4E73-8F69-2C944A13F6CC}" dt="2021-09-11T15:08:37.793" v="38"/>
        <pc:sldMkLst>
          <pc:docMk/>
          <pc:sldMk cId="3706772582" sldId="291"/>
        </pc:sldMkLst>
      </pc:sldChg>
      <pc:sldChg chg="del">
        <pc:chgData name="Mathieu Prébin" userId="S::mprebin@virtuaprod.fr::56c368aa-f283-4d30-b4fa-1a343551ece2" providerId="AD" clId="Web-{72F67423-DDE4-4E73-8F69-2C944A13F6CC}" dt="2021-09-11T15:08:37.762" v="23"/>
        <pc:sldMkLst>
          <pc:docMk/>
          <pc:sldMk cId="3102108539" sldId="292"/>
        </pc:sldMkLst>
      </pc:sldChg>
      <pc:sldChg chg="del">
        <pc:chgData name="Mathieu Prébin" userId="S::mprebin@virtuaprod.fr::56c368aa-f283-4d30-b4fa-1a343551ece2" providerId="AD" clId="Web-{72F67423-DDE4-4E73-8F69-2C944A13F6CC}" dt="2021-09-11T15:08:37.762" v="22"/>
        <pc:sldMkLst>
          <pc:docMk/>
          <pc:sldMk cId="3298982573" sldId="293"/>
        </pc:sldMkLst>
      </pc:sldChg>
      <pc:sldChg chg="del">
        <pc:chgData name="Mathieu Prébin" userId="S::mprebin@virtuaprod.fr::56c368aa-f283-4d30-b4fa-1a343551ece2" providerId="AD" clId="Web-{72F67423-DDE4-4E73-8F69-2C944A13F6CC}" dt="2021-09-11T15:08:37.762" v="21"/>
        <pc:sldMkLst>
          <pc:docMk/>
          <pc:sldMk cId="3556306800" sldId="294"/>
        </pc:sldMkLst>
      </pc:sldChg>
      <pc:sldChg chg="del">
        <pc:chgData name="Mathieu Prébin" userId="S::mprebin@virtuaprod.fr::56c368aa-f283-4d30-b4fa-1a343551ece2" providerId="AD" clId="Web-{72F67423-DDE4-4E73-8F69-2C944A13F6CC}" dt="2021-09-11T15:08:37.762" v="20"/>
        <pc:sldMkLst>
          <pc:docMk/>
          <pc:sldMk cId="161005396" sldId="295"/>
        </pc:sldMkLst>
      </pc:sldChg>
      <pc:sldChg chg="del">
        <pc:chgData name="Mathieu Prébin" userId="S::mprebin@virtuaprod.fr::56c368aa-f283-4d30-b4fa-1a343551ece2" providerId="AD" clId="Web-{72F67423-DDE4-4E73-8F69-2C944A13F6CC}" dt="2021-09-11T15:08:37.762" v="19"/>
        <pc:sldMkLst>
          <pc:docMk/>
          <pc:sldMk cId="1307834606" sldId="296"/>
        </pc:sldMkLst>
      </pc:sldChg>
      <pc:sldChg chg="del">
        <pc:chgData name="Mathieu Prébin" userId="S::mprebin@virtuaprod.fr::56c368aa-f283-4d30-b4fa-1a343551ece2" providerId="AD" clId="Web-{72F67423-DDE4-4E73-8F69-2C944A13F6CC}" dt="2021-09-11T15:08:37.762" v="18"/>
        <pc:sldMkLst>
          <pc:docMk/>
          <pc:sldMk cId="2850320467" sldId="297"/>
        </pc:sldMkLst>
      </pc:sldChg>
      <pc:sldChg chg="del">
        <pc:chgData name="Mathieu Prébin" userId="S::mprebin@virtuaprod.fr::56c368aa-f283-4d30-b4fa-1a343551ece2" providerId="AD" clId="Web-{72F67423-DDE4-4E73-8F69-2C944A13F6CC}" dt="2021-09-11T15:08:37.762" v="17"/>
        <pc:sldMkLst>
          <pc:docMk/>
          <pc:sldMk cId="782592341" sldId="298"/>
        </pc:sldMkLst>
      </pc:sldChg>
      <pc:sldChg chg="del">
        <pc:chgData name="Mathieu Prébin" userId="S::mprebin@virtuaprod.fr::56c368aa-f283-4d30-b4fa-1a343551ece2" providerId="AD" clId="Web-{72F67423-DDE4-4E73-8F69-2C944A13F6CC}" dt="2021-09-11T15:08:37.746" v="16"/>
        <pc:sldMkLst>
          <pc:docMk/>
          <pc:sldMk cId="489992771" sldId="299"/>
        </pc:sldMkLst>
      </pc:sldChg>
      <pc:sldChg chg="del">
        <pc:chgData name="Mathieu Prébin" userId="S::mprebin@virtuaprod.fr::56c368aa-f283-4d30-b4fa-1a343551ece2" providerId="AD" clId="Web-{72F67423-DDE4-4E73-8F69-2C944A13F6CC}" dt="2021-09-11T15:08:37.746" v="15"/>
        <pc:sldMkLst>
          <pc:docMk/>
          <pc:sldMk cId="1590102758" sldId="300"/>
        </pc:sldMkLst>
      </pc:sldChg>
    </pc:docChg>
  </pc:docChgLst>
  <pc:docChgLst>
    <pc:chgData name="Guest User" userId="S::urn:spo:anon#4e4500ba7849b5e5b9c3953d2763b125727e577880e4eb18a0bfdbf8a25b1ec9::" providerId="AD" clId="Web-{326ED4BA-A3A2-43A1-A08B-B9D402F9D1EB}"/>
    <pc:docChg chg="addSld delSld modSld sldOrd">
      <pc:chgData name="Guest User" userId="S::urn:spo:anon#4e4500ba7849b5e5b9c3953d2763b125727e577880e4eb18a0bfdbf8a25b1ec9::" providerId="AD" clId="Web-{326ED4BA-A3A2-43A1-A08B-B9D402F9D1EB}" dt="2021-09-11T17:01:33.842" v="827" actId="20577"/>
      <pc:docMkLst>
        <pc:docMk/>
      </pc:docMkLst>
      <pc:sldChg chg="addSp delSp modSp">
        <pc:chgData name="Guest User" userId="S::urn:spo:anon#4e4500ba7849b5e5b9c3953d2763b125727e577880e4eb18a0bfdbf8a25b1ec9::" providerId="AD" clId="Web-{326ED4BA-A3A2-43A1-A08B-B9D402F9D1EB}" dt="2021-09-11T14:12:14.126" v="6" actId="1076"/>
        <pc:sldMkLst>
          <pc:docMk/>
          <pc:sldMk cId="256942556" sldId="256"/>
        </pc:sldMkLst>
        <pc:picChg chg="add del mod">
          <ac:chgData name="Guest User" userId="S::urn:spo:anon#4e4500ba7849b5e5b9c3953d2763b125727e577880e4eb18a0bfdbf8a25b1ec9::" providerId="AD" clId="Web-{326ED4BA-A3A2-43A1-A08B-B9D402F9D1EB}" dt="2021-09-11T14:11:59.720" v="2"/>
          <ac:picMkLst>
            <pc:docMk/>
            <pc:sldMk cId="256942556" sldId="256"/>
            <ac:picMk id="4" creationId="{2D5A80EB-E2E2-4956-8E79-2D2772F22427}"/>
          </ac:picMkLst>
        </pc:picChg>
        <pc:picChg chg="add mod">
          <ac:chgData name="Guest User" userId="S::urn:spo:anon#4e4500ba7849b5e5b9c3953d2763b125727e577880e4eb18a0bfdbf8a25b1ec9::" providerId="AD" clId="Web-{326ED4BA-A3A2-43A1-A08B-B9D402F9D1EB}" dt="2021-09-11T14:12:14.126" v="6" actId="1076"/>
          <ac:picMkLst>
            <pc:docMk/>
            <pc:sldMk cId="256942556" sldId="256"/>
            <ac:picMk id="5" creationId="{D6A14135-902A-4FF9-921E-50E0931ED607}"/>
          </ac:picMkLst>
        </pc:picChg>
      </pc:sldChg>
      <pc:sldChg chg="modSp">
        <pc:chgData name="Guest User" userId="S::urn:spo:anon#4e4500ba7849b5e5b9c3953d2763b125727e577880e4eb18a0bfdbf8a25b1ec9::" providerId="AD" clId="Web-{326ED4BA-A3A2-43A1-A08B-B9D402F9D1EB}" dt="2021-09-11T15:14:57.147" v="31" actId="20577"/>
        <pc:sldMkLst>
          <pc:docMk/>
          <pc:sldMk cId="1109324821" sldId="257"/>
        </pc:sldMkLst>
        <pc:spChg chg="mod">
          <ac:chgData name="Guest User" userId="S::urn:spo:anon#4e4500ba7849b5e5b9c3953d2763b125727e577880e4eb18a0bfdbf8a25b1ec9::" providerId="AD" clId="Web-{326ED4BA-A3A2-43A1-A08B-B9D402F9D1EB}" dt="2021-09-11T15:14:57.147" v="31" actId="20577"/>
          <ac:spMkLst>
            <pc:docMk/>
            <pc:sldMk cId="1109324821" sldId="257"/>
            <ac:spMk id="3" creationId="{0CBA4D8F-3B9B-4608-AEA5-F98C85647651}"/>
          </ac:spMkLst>
        </pc:spChg>
      </pc:sldChg>
      <pc:sldChg chg="addSp delSp modSp mod modClrScheme delDesignElem chgLayout">
        <pc:chgData name="Guest User" userId="S::urn:spo:anon#4e4500ba7849b5e5b9c3953d2763b125727e577880e4eb18a0bfdbf8a25b1ec9::" providerId="AD" clId="Web-{326ED4BA-A3A2-43A1-A08B-B9D402F9D1EB}" dt="2021-09-11T15:23:54.034" v="216" actId="20577"/>
        <pc:sldMkLst>
          <pc:docMk/>
          <pc:sldMk cId="459440321" sldId="258"/>
        </pc:sldMkLst>
        <pc:spChg chg="del mod">
          <ac:chgData name="Guest User" userId="S::urn:spo:anon#4e4500ba7849b5e5b9c3953d2763b125727e577880e4eb18a0bfdbf8a25b1ec9::" providerId="AD" clId="Web-{326ED4BA-A3A2-43A1-A08B-B9D402F9D1EB}" dt="2021-09-11T15:13:56.316" v="15"/>
          <ac:spMkLst>
            <pc:docMk/>
            <pc:sldMk cId="459440321" sldId="258"/>
            <ac:spMk id="2" creationId="{D438ABE1-AB78-48B1-92C6-3776AD4A65DC}"/>
          </ac:spMkLst>
        </pc:spChg>
        <pc:spChg chg="del mod">
          <ac:chgData name="Guest User" userId="S::urn:spo:anon#4e4500ba7849b5e5b9c3953d2763b125727e577880e4eb18a0bfdbf8a25b1ec9::" providerId="AD" clId="Web-{326ED4BA-A3A2-43A1-A08B-B9D402F9D1EB}" dt="2021-09-11T15:13:39.753" v="10"/>
          <ac:spMkLst>
            <pc:docMk/>
            <pc:sldMk cId="459440321" sldId="258"/>
            <ac:spMk id="3" creationId="{193A3F45-DA8A-46E6-9891-C69A00676836}"/>
          </ac:spMkLst>
        </pc:spChg>
        <pc:spChg chg="add del mod">
          <ac:chgData name="Guest User" userId="S::urn:spo:anon#4e4500ba7849b5e5b9c3953d2763b125727e577880e4eb18a0bfdbf8a25b1ec9::" providerId="AD" clId="Web-{326ED4BA-A3A2-43A1-A08B-B9D402F9D1EB}" dt="2021-09-11T15:14:03.785" v="17"/>
          <ac:spMkLst>
            <pc:docMk/>
            <pc:sldMk cId="459440321" sldId="258"/>
            <ac:spMk id="4" creationId="{7C20C9FE-02FB-4097-9E34-DBC89239F2C2}"/>
          </ac:spMkLst>
        </pc:spChg>
        <pc:spChg chg="add del mod">
          <ac:chgData name="Guest User" userId="S::urn:spo:anon#4e4500ba7849b5e5b9c3953d2763b125727e577880e4eb18a0bfdbf8a25b1ec9::" providerId="AD" clId="Web-{326ED4BA-A3A2-43A1-A08B-B9D402F9D1EB}" dt="2021-09-11T15:13:46.409" v="12"/>
          <ac:spMkLst>
            <pc:docMk/>
            <pc:sldMk cId="459440321" sldId="258"/>
            <ac:spMk id="6" creationId="{2FD6F380-15AD-4C61-9EE6-B004718BD288}"/>
          </ac:spMkLst>
        </pc:spChg>
        <pc:spChg chg="del">
          <ac:chgData name="Guest User" userId="S::urn:spo:anon#4e4500ba7849b5e5b9c3953d2763b125727e577880e4eb18a0bfdbf8a25b1ec9::" providerId="AD" clId="Web-{326ED4BA-A3A2-43A1-A08B-B9D402F9D1EB}" dt="2021-09-11T15:15:26.210" v="32"/>
          <ac:spMkLst>
            <pc:docMk/>
            <pc:sldMk cId="459440321" sldId="258"/>
            <ac:spMk id="8" creationId="{E978A47D-4F17-40FE-AB70-7AF78A9575EB}"/>
          </ac:spMkLst>
        </pc:spChg>
        <pc:spChg chg="add del mod">
          <ac:chgData name="Guest User" userId="S::urn:spo:anon#4e4500ba7849b5e5b9c3953d2763b125727e577880e4eb18a0bfdbf8a25b1ec9::" providerId="AD" clId="Web-{326ED4BA-A3A2-43A1-A08B-B9D402F9D1EB}" dt="2021-09-11T15:14:10.754" v="19"/>
          <ac:spMkLst>
            <pc:docMk/>
            <pc:sldMk cId="459440321" sldId="258"/>
            <ac:spMk id="9" creationId="{3614111F-CE61-40CE-9430-50C7C1831216}"/>
          </ac:spMkLst>
        </pc:spChg>
        <pc:spChg chg="add del">
          <ac:chgData name="Guest User" userId="S::urn:spo:anon#4e4500ba7849b5e5b9c3953d2763b125727e577880e4eb18a0bfdbf8a25b1ec9::" providerId="AD" clId="Web-{326ED4BA-A3A2-43A1-A08B-B9D402F9D1EB}" dt="2021-09-11T15:14:15.691" v="21"/>
          <ac:spMkLst>
            <pc:docMk/>
            <pc:sldMk cId="459440321" sldId="258"/>
            <ac:spMk id="38" creationId="{E6193B87-09E0-4D6F-AE50-332080DA6B9B}"/>
          </ac:spMkLst>
        </pc:spChg>
        <pc:spChg chg="add mod ord">
          <ac:chgData name="Guest User" userId="S::urn:spo:anon#4e4500ba7849b5e5b9c3953d2763b125727e577880e4eb18a0bfdbf8a25b1ec9::" providerId="AD" clId="Web-{326ED4BA-A3A2-43A1-A08B-B9D402F9D1EB}" dt="2021-09-11T15:17:20.962" v="45" actId="20577"/>
          <ac:spMkLst>
            <pc:docMk/>
            <pc:sldMk cId="459440321" sldId="258"/>
            <ac:spMk id="52" creationId="{CCC91C4D-912B-4D61-92BB-04E4BE2C0039}"/>
          </ac:spMkLst>
        </pc:spChg>
        <pc:spChg chg="add mod ord">
          <ac:chgData name="Guest User" userId="S::urn:spo:anon#4e4500ba7849b5e5b9c3953d2763b125727e577880e4eb18a0bfdbf8a25b1ec9::" providerId="AD" clId="Web-{326ED4BA-A3A2-43A1-A08B-B9D402F9D1EB}" dt="2021-09-11T15:23:54.034" v="216" actId="20577"/>
          <ac:spMkLst>
            <pc:docMk/>
            <pc:sldMk cId="459440321" sldId="258"/>
            <ac:spMk id="53" creationId="{31584EB2-480D-4556-8904-BAF4E3F43ADD}"/>
          </ac:spMkLst>
        </pc:spChg>
        <pc:spChg chg="add mod ord">
          <ac:chgData name="Guest User" userId="S::urn:spo:anon#4e4500ba7849b5e5b9c3953d2763b125727e577880e4eb18a0bfdbf8a25b1ec9::" providerId="AD" clId="Web-{326ED4BA-A3A2-43A1-A08B-B9D402F9D1EB}" dt="2021-09-11T15:23:43.704" v="212" actId="20577"/>
          <ac:spMkLst>
            <pc:docMk/>
            <pc:sldMk cId="459440321" sldId="258"/>
            <ac:spMk id="54" creationId="{42EB982D-9BC2-494E-9693-C199DFD34320}"/>
          </ac:spMkLst>
        </pc:spChg>
        <pc:grpChg chg="del">
          <ac:chgData name="Guest User" userId="S::urn:spo:anon#4e4500ba7849b5e5b9c3953d2763b125727e577880e4eb18a0bfdbf8a25b1ec9::" providerId="AD" clId="Web-{326ED4BA-A3A2-43A1-A08B-B9D402F9D1EB}" dt="2021-09-11T15:15:26.210" v="32"/>
          <ac:grpSpMkLst>
            <pc:docMk/>
            <pc:sldMk cId="459440321" sldId="258"/>
            <ac:grpSpMk id="10" creationId="{85BE3A7E-6A3F-401E-A025-BBB8FDB8DD30}"/>
          </ac:grpSpMkLst>
        </pc:grpChg>
        <pc:grpChg chg="del">
          <ac:chgData name="Guest User" userId="S::urn:spo:anon#4e4500ba7849b5e5b9c3953d2763b125727e577880e4eb18a0bfdbf8a25b1ec9::" providerId="AD" clId="Web-{326ED4BA-A3A2-43A1-A08B-B9D402F9D1EB}" dt="2021-09-11T15:15:26.210" v="32"/>
          <ac:grpSpMkLst>
            <pc:docMk/>
            <pc:sldMk cId="459440321" sldId="258"/>
            <ac:grpSpMk id="41" creationId="{F4E035BE-9FF4-43D3-BC25-CF582D7FF85E}"/>
          </ac:grpSpMkLst>
        </pc:grpChg>
        <pc:picChg chg="add mod">
          <ac:chgData name="Guest User" userId="S::urn:spo:anon#4e4500ba7849b5e5b9c3953d2763b125727e577880e4eb18a0bfdbf8a25b1ec9::" providerId="AD" clId="Web-{326ED4BA-A3A2-43A1-A08B-B9D402F9D1EB}" dt="2021-09-11T15:17:37.931" v="49" actId="1076"/>
          <ac:picMkLst>
            <pc:docMk/>
            <pc:sldMk cId="459440321" sldId="258"/>
            <ac:picMk id="56" creationId="{AC2D819D-D1E4-41C5-8942-4A10A48D9F1C}"/>
          </ac:picMkLst>
        </pc:picChg>
        <pc:picChg chg="add mod">
          <ac:chgData name="Guest User" userId="S::urn:spo:anon#4e4500ba7849b5e5b9c3953d2763b125727e577880e4eb18a0bfdbf8a25b1ec9::" providerId="AD" clId="Web-{326ED4BA-A3A2-43A1-A08B-B9D402F9D1EB}" dt="2021-09-11T15:17:53.150" v="51" actId="1076"/>
          <ac:picMkLst>
            <pc:docMk/>
            <pc:sldMk cId="459440321" sldId="258"/>
            <ac:picMk id="58" creationId="{FDA48BA8-68ED-472D-A5D7-19FB00913BF5}"/>
          </ac:picMkLst>
        </pc:picChg>
        <pc:cxnChg chg="del">
          <ac:chgData name="Guest User" userId="S::urn:spo:anon#4e4500ba7849b5e5b9c3953d2763b125727e577880e4eb18a0bfdbf8a25b1ec9::" providerId="AD" clId="Web-{326ED4BA-A3A2-43A1-A08B-B9D402F9D1EB}" dt="2021-09-11T15:15:26.210" v="32"/>
          <ac:cxnSpMkLst>
            <pc:docMk/>
            <pc:sldMk cId="459440321" sldId="258"/>
            <ac:cxnSpMk id="39" creationId="{085ECEC0-FF5D-4348-92C7-1EA7C61E770C}"/>
          </ac:cxnSpMkLst>
        </pc:cxnChg>
        <pc:cxnChg chg="add del mod">
          <ac:chgData name="Guest User" userId="S::urn:spo:anon#4e4500ba7849b5e5b9c3953d2763b125727e577880e4eb18a0bfdbf8a25b1ec9::" providerId="AD" clId="Web-{326ED4BA-A3A2-43A1-A08B-B9D402F9D1EB}" dt="2021-09-11T15:16:54.040" v="40"/>
          <ac:cxnSpMkLst>
            <pc:docMk/>
            <pc:sldMk cId="459440321" sldId="258"/>
            <ac:cxnSpMk id="40" creationId="{C985CDA3-E8CA-4E38-BDEC-2991E4EA6DBC}"/>
          </ac:cxnSpMkLst>
        </pc:cxnChg>
      </pc:sldChg>
      <pc:sldChg chg="modSp">
        <pc:chgData name="Guest User" userId="S::urn:spo:anon#4e4500ba7849b5e5b9c3953d2763b125727e577880e4eb18a0bfdbf8a25b1ec9::" providerId="AD" clId="Web-{326ED4BA-A3A2-43A1-A08B-B9D402F9D1EB}" dt="2021-09-11T16:47:35.099" v="714" actId="20577"/>
        <pc:sldMkLst>
          <pc:docMk/>
          <pc:sldMk cId="3705036089" sldId="267"/>
        </pc:sldMkLst>
        <pc:spChg chg="mod">
          <ac:chgData name="Guest User" userId="S::urn:spo:anon#4e4500ba7849b5e5b9c3953d2763b125727e577880e4eb18a0bfdbf8a25b1ec9::" providerId="AD" clId="Web-{326ED4BA-A3A2-43A1-A08B-B9D402F9D1EB}" dt="2021-09-11T16:47:35.099" v="714" actId="20577"/>
          <ac:spMkLst>
            <pc:docMk/>
            <pc:sldMk cId="3705036089" sldId="267"/>
            <ac:spMk id="3" creationId="{ACCAE733-31CE-4588-A142-A9E7D47C883B}"/>
          </ac:spMkLst>
        </pc:spChg>
      </pc:sldChg>
      <pc:sldChg chg="addSp delSp modSp add replId">
        <pc:chgData name="Guest User" userId="S::urn:spo:anon#4e4500ba7849b5e5b9c3953d2763b125727e577880e4eb18a0bfdbf8a25b1ec9::" providerId="AD" clId="Web-{326ED4BA-A3A2-43A1-A08B-B9D402F9D1EB}" dt="2021-09-11T15:38:01.187" v="250" actId="20577"/>
        <pc:sldMkLst>
          <pc:docMk/>
          <pc:sldMk cId="2780659098" sldId="268"/>
        </pc:sldMkLst>
        <pc:spChg chg="mod">
          <ac:chgData name="Guest User" userId="S::urn:spo:anon#4e4500ba7849b5e5b9c3953d2763b125727e577880e4eb18a0bfdbf8a25b1ec9::" providerId="AD" clId="Web-{326ED4BA-A3A2-43A1-A08B-B9D402F9D1EB}" dt="2021-09-11T15:37:30.405" v="241" actId="20577"/>
          <ac:spMkLst>
            <pc:docMk/>
            <pc:sldMk cId="2780659098" sldId="268"/>
            <ac:spMk id="52" creationId="{CCC91C4D-912B-4D61-92BB-04E4BE2C0039}"/>
          </ac:spMkLst>
        </pc:spChg>
        <pc:spChg chg="mod">
          <ac:chgData name="Guest User" userId="S::urn:spo:anon#4e4500ba7849b5e5b9c3953d2763b125727e577880e4eb18a0bfdbf8a25b1ec9::" providerId="AD" clId="Web-{326ED4BA-A3A2-43A1-A08B-B9D402F9D1EB}" dt="2021-09-11T15:38:01.187" v="250" actId="20577"/>
          <ac:spMkLst>
            <pc:docMk/>
            <pc:sldMk cId="2780659098" sldId="268"/>
            <ac:spMk id="53" creationId="{31584EB2-480D-4556-8904-BAF4E3F43ADD}"/>
          </ac:spMkLst>
        </pc:spChg>
        <pc:spChg chg="mod">
          <ac:chgData name="Guest User" userId="S::urn:spo:anon#4e4500ba7849b5e5b9c3953d2763b125727e577880e4eb18a0bfdbf8a25b1ec9::" providerId="AD" clId="Web-{326ED4BA-A3A2-43A1-A08B-B9D402F9D1EB}" dt="2021-09-11T15:36:10.715" v="224" actId="20577"/>
          <ac:spMkLst>
            <pc:docMk/>
            <pc:sldMk cId="2780659098" sldId="268"/>
            <ac:spMk id="54" creationId="{42EB982D-9BC2-494E-9693-C199DFD34320}"/>
          </ac:spMkLst>
        </pc:spChg>
        <pc:picChg chg="add del mod">
          <ac:chgData name="Guest User" userId="S::urn:spo:anon#4e4500ba7849b5e5b9c3953d2763b125727e577880e4eb18a0bfdbf8a25b1ec9::" providerId="AD" clId="Web-{326ED4BA-A3A2-43A1-A08B-B9D402F9D1EB}" dt="2021-09-11T15:36:19.809" v="228"/>
          <ac:picMkLst>
            <pc:docMk/>
            <pc:sldMk cId="2780659098" sldId="268"/>
            <ac:picMk id="2" creationId="{F9F4E10B-FBAB-4454-8B25-0EB9E0468E51}"/>
          </ac:picMkLst>
        </pc:picChg>
        <pc:picChg chg="add del mod">
          <ac:chgData name="Guest User" userId="S::urn:spo:anon#4e4500ba7849b5e5b9c3953d2763b125727e577880e4eb18a0bfdbf8a25b1ec9::" providerId="AD" clId="Web-{326ED4BA-A3A2-43A1-A08B-B9D402F9D1EB}" dt="2021-09-11T15:37:57.499" v="249"/>
          <ac:picMkLst>
            <pc:docMk/>
            <pc:sldMk cId="2780659098" sldId="268"/>
            <ac:picMk id="3" creationId="{314D01EC-1F2C-4322-9E61-F64E9069BEED}"/>
          </ac:picMkLst>
        </pc:picChg>
        <pc:picChg chg="del">
          <ac:chgData name="Guest User" userId="S::urn:spo:anon#4e4500ba7849b5e5b9c3953d2763b125727e577880e4eb18a0bfdbf8a25b1ec9::" providerId="AD" clId="Web-{326ED4BA-A3A2-43A1-A08B-B9D402F9D1EB}" dt="2021-09-11T15:37:56.656" v="248"/>
          <ac:picMkLst>
            <pc:docMk/>
            <pc:sldMk cId="2780659098" sldId="268"/>
            <ac:picMk id="58" creationId="{FDA48BA8-68ED-472D-A5D7-19FB00913BF5}"/>
          </ac:picMkLst>
        </pc:picChg>
      </pc:sldChg>
      <pc:sldChg chg="addSp delSp modSp add replId">
        <pc:chgData name="Guest User" userId="S::urn:spo:anon#4e4500ba7849b5e5b9c3953d2763b125727e577880e4eb18a0bfdbf8a25b1ec9::" providerId="AD" clId="Web-{326ED4BA-A3A2-43A1-A08B-B9D402F9D1EB}" dt="2021-09-11T15:39:23.630" v="271" actId="1076"/>
        <pc:sldMkLst>
          <pc:docMk/>
          <pc:sldMk cId="2313748711" sldId="269"/>
        </pc:sldMkLst>
        <pc:spChg chg="add del mod">
          <ac:chgData name="Guest User" userId="S::urn:spo:anon#4e4500ba7849b5e5b9c3953d2763b125727e577880e4eb18a0bfdbf8a25b1ec9::" providerId="AD" clId="Web-{326ED4BA-A3A2-43A1-A08B-B9D402F9D1EB}" dt="2021-09-11T15:38:17.734" v="256"/>
          <ac:spMkLst>
            <pc:docMk/>
            <pc:sldMk cId="2313748711" sldId="269"/>
            <ac:spMk id="4" creationId="{9FCDC51E-32FA-4CD7-83B2-9C8A45A23ABB}"/>
          </ac:spMkLst>
        </pc:spChg>
        <pc:spChg chg="mod">
          <ac:chgData name="Guest User" userId="S::urn:spo:anon#4e4500ba7849b5e5b9c3953d2763b125727e577880e4eb18a0bfdbf8a25b1ec9::" providerId="AD" clId="Web-{326ED4BA-A3A2-43A1-A08B-B9D402F9D1EB}" dt="2021-09-11T15:37:48.140" v="247" actId="20577"/>
          <ac:spMkLst>
            <pc:docMk/>
            <pc:sldMk cId="2313748711" sldId="269"/>
            <ac:spMk id="52" creationId="{CCC91C4D-912B-4D61-92BB-04E4BE2C0039}"/>
          </ac:spMkLst>
        </pc:spChg>
        <pc:spChg chg="del mod">
          <ac:chgData name="Guest User" userId="S::urn:spo:anon#4e4500ba7849b5e5b9c3953d2763b125727e577880e4eb18a0bfdbf8a25b1ec9::" providerId="AD" clId="Web-{326ED4BA-A3A2-43A1-A08B-B9D402F9D1EB}" dt="2021-09-11T15:38:07.656" v="253"/>
          <ac:spMkLst>
            <pc:docMk/>
            <pc:sldMk cId="2313748711" sldId="269"/>
            <ac:spMk id="53" creationId="{31584EB2-480D-4556-8904-BAF4E3F43ADD}"/>
          </ac:spMkLst>
        </pc:spChg>
        <pc:picChg chg="add del mod">
          <ac:chgData name="Guest User" userId="S::urn:spo:anon#4e4500ba7849b5e5b9c3953d2763b125727e577880e4eb18a0bfdbf8a25b1ec9::" providerId="AD" clId="Web-{326ED4BA-A3A2-43A1-A08B-B9D402F9D1EB}" dt="2021-09-11T15:39:16.364" v="270" actId="14100"/>
          <ac:picMkLst>
            <pc:docMk/>
            <pc:sldMk cId="2313748711" sldId="269"/>
            <ac:picMk id="3" creationId="{314D01EC-1F2C-4322-9E61-F64E9069BEED}"/>
          </ac:picMkLst>
        </pc:picChg>
        <pc:picChg chg="add mod">
          <ac:chgData name="Guest User" userId="S::urn:spo:anon#4e4500ba7849b5e5b9c3953d2763b125727e577880e4eb18a0bfdbf8a25b1ec9::" providerId="AD" clId="Web-{326ED4BA-A3A2-43A1-A08B-B9D402F9D1EB}" dt="2021-09-11T15:39:23.630" v="271" actId="1076"/>
          <ac:picMkLst>
            <pc:docMk/>
            <pc:sldMk cId="2313748711" sldId="269"/>
            <ac:picMk id="5" creationId="{93E5DA12-B084-4948-A71C-B0271A352B94}"/>
          </ac:picMkLst>
        </pc:picChg>
        <pc:picChg chg="del">
          <ac:chgData name="Guest User" userId="S::urn:spo:anon#4e4500ba7849b5e5b9c3953d2763b125727e577880e4eb18a0bfdbf8a25b1ec9::" providerId="AD" clId="Web-{326ED4BA-A3A2-43A1-A08B-B9D402F9D1EB}" dt="2021-09-11T15:38:04.890" v="251"/>
          <ac:picMkLst>
            <pc:docMk/>
            <pc:sldMk cId="2313748711" sldId="269"/>
            <ac:picMk id="56" creationId="{AC2D819D-D1E4-41C5-8942-4A10A48D9F1C}"/>
          </ac:picMkLst>
        </pc:picChg>
        <pc:picChg chg="del mod">
          <ac:chgData name="Guest User" userId="S::urn:spo:anon#4e4500ba7849b5e5b9c3953d2763b125727e577880e4eb18a0bfdbf8a25b1ec9::" providerId="AD" clId="Web-{326ED4BA-A3A2-43A1-A08B-B9D402F9D1EB}" dt="2021-09-11T15:38:38.926" v="262"/>
          <ac:picMkLst>
            <pc:docMk/>
            <pc:sldMk cId="2313748711" sldId="269"/>
            <ac:picMk id="58" creationId="{FDA48BA8-68ED-472D-A5D7-19FB00913BF5}"/>
          </ac:picMkLst>
        </pc:picChg>
      </pc:sldChg>
      <pc:sldChg chg="addSp delSp modSp add ord replId">
        <pc:chgData name="Guest User" userId="S::urn:spo:anon#4e4500ba7849b5e5b9c3953d2763b125727e577880e4eb18a0bfdbf8a25b1ec9::" providerId="AD" clId="Web-{326ED4BA-A3A2-43A1-A08B-B9D402F9D1EB}" dt="2021-09-11T16:56:47.706" v="808" actId="20577"/>
        <pc:sldMkLst>
          <pc:docMk/>
          <pc:sldMk cId="31735890" sldId="270"/>
        </pc:sldMkLst>
        <pc:spChg chg="add del mod">
          <ac:chgData name="Guest User" userId="S::urn:spo:anon#4e4500ba7849b5e5b9c3953d2763b125727e577880e4eb18a0bfdbf8a25b1ec9::" providerId="AD" clId="Web-{326ED4BA-A3A2-43A1-A08B-B9D402F9D1EB}" dt="2021-09-11T16:10:41.239" v="369"/>
          <ac:spMkLst>
            <pc:docMk/>
            <pc:sldMk cId="31735890" sldId="270"/>
            <ac:spMk id="3" creationId="{F7D91963-9B94-4BC3-8A41-FDBDB82D69A8}"/>
          </ac:spMkLst>
        </pc:spChg>
        <pc:spChg chg="add mod">
          <ac:chgData name="Guest User" userId="S::urn:spo:anon#4e4500ba7849b5e5b9c3953d2763b125727e577880e4eb18a0bfdbf8a25b1ec9::" providerId="AD" clId="Web-{326ED4BA-A3A2-43A1-A08B-B9D402F9D1EB}" dt="2021-09-11T16:31:00.083" v="451" actId="20577"/>
          <ac:spMkLst>
            <pc:docMk/>
            <pc:sldMk cId="31735890" sldId="270"/>
            <ac:spMk id="4" creationId="{B31CAB8E-0229-42ED-8E39-12258F540528}"/>
          </ac:spMkLst>
        </pc:spChg>
        <pc:spChg chg="add mod">
          <ac:chgData name="Guest User" userId="S::urn:spo:anon#4e4500ba7849b5e5b9c3953d2763b125727e577880e4eb18a0bfdbf8a25b1ec9::" providerId="AD" clId="Web-{326ED4BA-A3A2-43A1-A08B-B9D402F9D1EB}" dt="2021-09-11T16:51:27.886" v="716"/>
          <ac:spMkLst>
            <pc:docMk/>
            <pc:sldMk cId="31735890" sldId="270"/>
            <ac:spMk id="10" creationId="{384B8C7F-48A9-4448-A198-6C3C0AAD2082}"/>
          </ac:spMkLst>
        </pc:spChg>
        <pc:spChg chg="mod">
          <ac:chgData name="Guest User" userId="S::urn:spo:anon#4e4500ba7849b5e5b9c3953d2763b125727e577880e4eb18a0bfdbf8a25b1ec9::" providerId="AD" clId="Web-{326ED4BA-A3A2-43A1-A08B-B9D402F9D1EB}" dt="2021-09-11T16:04:44.903" v="308" actId="20577"/>
          <ac:spMkLst>
            <pc:docMk/>
            <pc:sldMk cId="31735890" sldId="270"/>
            <ac:spMk id="52" creationId="{CCC91C4D-912B-4D61-92BB-04E4BE2C0039}"/>
          </ac:spMkLst>
        </pc:spChg>
        <pc:spChg chg="mod">
          <ac:chgData name="Guest User" userId="S::urn:spo:anon#4e4500ba7849b5e5b9c3953d2763b125727e577880e4eb18a0bfdbf8a25b1ec9::" providerId="AD" clId="Web-{326ED4BA-A3A2-43A1-A08B-B9D402F9D1EB}" dt="2021-09-11T16:56:47.706" v="808" actId="20577"/>
          <ac:spMkLst>
            <pc:docMk/>
            <pc:sldMk cId="31735890" sldId="270"/>
            <ac:spMk id="53" creationId="{31584EB2-480D-4556-8904-BAF4E3F43ADD}"/>
          </ac:spMkLst>
        </pc:spChg>
        <pc:spChg chg="mod">
          <ac:chgData name="Guest User" userId="S::urn:spo:anon#4e4500ba7849b5e5b9c3953d2763b125727e577880e4eb18a0bfdbf8a25b1ec9::" providerId="AD" clId="Web-{326ED4BA-A3A2-43A1-A08B-B9D402F9D1EB}" dt="2021-09-11T16:10:45.771" v="373" actId="20577"/>
          <ac:spMkLst>
            <pc:docMk/>
            <pc:sldMk cId="31735890" sldId="270"/>
            <ac:spMk id="54" creationId="{42EB982D-9BC2-494E-9693-C199DFD34320}"/>
          </ac:spMkLst>
        </pc:spChg>
        <pc:picChg chg="add mod">
          <ac:chgData name="Guest User" userId="S::urn:spo:anon#4e4500ba7849b5e5b9c3953d2763b125727e577880e4eb18a0bfdbf8a25b1ec9::" providerId="AD" clId="Web-{326ED4BA-A3A2-43A1-A08B-B9D402F9D1EB}" dt="2021-09-11T16:09:58.910" v="361" actId="1076"/>
          <ac:picMkLst>
            <pc:docMk/>
            <pc:sldMk cId="31735890" sldId="270"/>
            <ac:picMk id="2" creationId="{2B65AECA-FA37-4832-8FA6-1233EF44BF27}"/>
          </ac:picMkLst>
        </pc:picChg>
      </pc:sldChg>
      <pc:sldChg chg="add del replId">
        <pc:chgData name="Guest User" userId="S::urn:spo:anon#4e4500ba7849b5e5b9c3953d2763b125727e577880e4eb18a0bfdbf8a25b1ec9::" providerId="AD" clId="Web-{326ED4BA-A3A2-43A1-A08B-B9D402F9D1EB}" dt="2021-09-11T16:04:27.856" v="306"/>
        <pc:sldMkLst>
          <pc:docMk/>
          <pc:sldMk cId="2692263813" sldId="270"/>
        </pc:sldMkLst>
      </pc:sldChg>
      <pc:sldChg chg="addSp delSp modSp add ord replId">
        <pc:chgData name="Guest User" userId="S::urn:spo:anon#4e4500ba7849b5e5b9c3953d2763b125727e577880e4eb18a0bfdbf8a25b1ec9::" providerId="AD" clId="Web-{326ED4BA-A3A2-43A1-A08B-B9D402F9D1EB}" dt="2021-09-11T16:57:07.613" v="811" actId="20577"/>
        <pc:sldMkLst>
          <pc:docMk/>
          <pc:sldMk cId="2209737792" sldId="271"/>
        </pc:sldMkLst>
        <pc:spChg chg="del">
          <ac:chgData name="Guest User" userId="S::urn:spo:anon#4e4500ba7849b5e5b9c3953d2763b125727e577880e4eb18a0bfdbf8a25b1ec9::" providerId="AD" clId="Web-{326ED4BA-A3A2-43A1-A08B-B9D402F9D1EB}" dt="2021-09-11T16:31:28.757" v="458"/>
          <ac:spMkLst>
            <pc:docMk/>
            <pc:sldMk cId="2209737792" sldId="271"/>
            <ac:spMk id="4" creationId="{B31CAB8E-0229-42ED-8E39-12258F540528}"/>
          </ac:spMkLst>
        </pc:spChg>
        <pc:spChg chg="add del mod">
          <ac:chgData name="Guest User" userId="S::urn:spo:anon#4e4500ba7849b5e5b9c3953d2763b125727e577880e4eb18a0bfdbf8a25b1ec9::" providerId="AD" clId="Web-{326ED4BA-A3A2-43A1-A08B-B9D402F9D1EB}" dt="2021-09-11T16:31:27.164" v="457"/>
          <ac:spMkLst>
            <pc:docMk/>
            <pc:sldMk cId="2209737792" sldId="271"/>
            <ac:spMk id="5" creationId="{31DBEEE1-93ED-46A9-91CB-17A32B3C25E6}"/>
          </ac:spMkLst>
        </pc:spChg>
        <pc:spChg chg="add del mod">
          <ac:chgData name="Guest User" userId="S::urn:spo:anon#4e4500ba7849b5e5b9c3953d2763b125727e577880e4eb18a0bfdbf8a25b1ec9::" providerId="AD" clId="Web-{326ED4BA-A3A2-43A1-A08B-B9D402F9D1EB}" dt="2021-09-11T16:31:46.945" v="463"/>
          <ac:spMkLst>
            <pc:docMk/>
            <pc:sldMk cId="2209737792" sldId="271"/>
            <ac:spMk id="7" creationId="{356EB783-2594-4E3C-9903-C9FA9344D5EE}"/>
          </ac:spMkLst>
        </pc:spChg>
        <pc:spChg chg="del">
          <ac:chgData name="Guest User" userId="S::urn:spo:anon#4e4500ba7849b5e5b9c3953d2763b125727e577880e4eb18a0bfdbf8a25b1ec9::" providerId="AD" clId="Web-{326ED4BA-A3A2-43A1-A08B-B9D402F9D1EB}" dt="2021-09-11T16:31:29.992" v="459"/>
          <ac:spMkLst>
            <pc:docMk/>
            <pc:sldMk cId="2209737792" sldId="271"/>
            <ac:spMk id="10" creationId="{384B8C7F-48A9-4448-A198-6C3C0AAD2082}"/>
          </ac:spMkLst>
        </pc:spChg>
        <pc:spChg chg="add mod">
          <ac:chgData name="Guest User" userId="S::urn:spo:anon#4e4500ba7849b5e5b9c3953d2763b125727e577880e4eb18a0bfdbf8a25b1ec9::" providerId="AD" clId="Web-{326ED4BA-A3A2-43A1-A08B-B9D402F9D1EB}" dt="2021-09-11T16:34:09.855" v="516" actId="1076"/>
          <ac:spMkLst>
            <pc:docMk/>
            <pc:sldMk cId="2209737792" sldId="271"/>
            <ac:spMk id="11" creationId="{35941A12-C272-4933-AE18-CC3B7B53DFDB}"/>
          </ac:spMkLst>
        </pc:spChg>
        <pc:spChg chg="add mod">
          <ac:chgData name="Guest User" userId="S::urn:spo:anon#4e4500ba7849b5e5b9c3953d2763b125727e577880e4eb18a0bfdbf8a25b1ec9::" providerId="AD" clId="Web-{326ED4BA-A3A2-43A1-A08B-B9D402F9D1EB}" dt="2021-09-11T16:57:07.613" v="811" actId="20577"/>
          <ac:spMkLst>
            <pc:docMk/>
            <pc:sldMk cId="2209737792" sldId="271"/>
            <ac:spMk id="12" creationId="{FE01257E-74CC-41CA-9C07-239783C85130}"/>
          </ac:spMkLst>
        </pc:spChg>
        <pc:spChg chg="mod">
          <ac:chgData name="Guest User" userId="S::urn:spo:anon#4e4500ba7849b5e5b9c3953d2763b125727e577880e4eb18a0bfdbf8a25b1ec9::" providerId="AD" clId="Web-{326ED4BA-A3A2-43A1-A08B-B9D402F9D1EB}" dt="2021-09-11T16:35:02.263" v="549" actId="20577"/>
          <ac:spMkLst>
            <pc:docMk/>
            <pc:sldMk cId="2209737792" sldId="271"/>
            <ac:spMk id="52" creationId="{CCC91C4D-912B-4D61-92BB-04E4BE2C0039}"/>
          </ac:spMkLst>
        </pc:spChg>
        <pc:spChg chg="del">
          <ac:chgData name="Guest User" userId="S::urn:spo:anon#4e4500ba7849b5e5b9c3953d2763b125727e577880e4eb18a0bfdbf8a25b1ec9::" providerId="AD" clId="Web-{326ED4BA-A3A2-43A1-A08B-B9D402F9D1EB}" dt="2021-09-11T16:31:32.586" v="461"/>
          <ac:spMkLst>
            <pc:docMk/>
            <pc:sldMk cId="2209737792" sldId="271"/>
            <ac:spMk id="53" creationId="{31584EB2-480D-4556-8904-BAF4E3F43ADD}"/>
          </ac:spMkLst>
        </pc:spChg>
        <pc:spChg chg="del">
          <ac:chgData name="Guest User" userId="S::urn:spo:anon#4e4500ba7849b5e5b9c3953d2763b125727e577880e4eb18a0bfdbf8a25b1ec9::" providerId="AD" clId="Web-{326ED4BA-A3A2-43A1-A08B-B9D402F9D1EB}" dt="2021-09-11T16:31:24.851" v="456"/>
          <ac:spMkLst>
            <pc:docMk/>
            <pc:sldMk cId="2209737792" sldId="271"/>
            <ac:spMk id="54" creationId="{42EB982D-9BC2-494E-9693-C199DFD34320}"/>
          </ac:spMkLst>
        </pc:spChg>
        <pc:picChg chg="del">
          <ac:chgData name="Guest User" userId="S::urn:spo:anon#4e4500ba7849b5e5b9c3953d2763b125727e577880e4eb18a0bfdbf8a25b1ec9::" providerId="AD" clId="Web-{326ED4BA-A3A2-43A1-A08B-B9D402F9D1EB}" dt="2021-09-11T16:31:17.086" v="453"/>
          <ac:picMkLst>
            <pc:docMk/>
            <pc:sldMk cId="2209737792" sldId="271"/>
            <ac:picMk id="2" creationId="{2B65AECA-FA37-4832-8FA6-1233EF44BF27}"/>
          </ac:picMkLst>
        </pc:picChg>
        <pc:picChg chg="add mod">
          <ac:chgData name="Guest User" userId="S::urn:spo:anon#4e4500ba7849b5e5b9c3953d2763b125727e577880e4eb18a0bfdbf8a25b1ec9::" providerId="AD" clId="Web-{326ED4BA-A3A2-43A1-A08B-B9D402F9D1EB}" dt="2021-09-11T16:34:44.497" v="539" actId="1076"/>
          <ac:picMkLst>
            <pc:docMk/>
            <pc:sldMk cId="2209737792" sldId="271"/>
            <ac:picMk id="8" creationId="{17DD7ACD-35C7-470A-8D86-1C34613B3C1C}"/>
          </ac:picMkLst>
        </pc:picChg>
        <pc:picChg chg="add mod">
          <ac:chgData name="Guest User" userId="S::urn:spo:anon#4e4500ba7849b5e5b9c3953d2763b125727e577880e4eb18a0bfdbf8a25b1ec9::" providerId="AD" clId="Web-{326ED4BA-A3A2-43A1-A08B-B9D402F9D1EB}" dt="2021-09-11T16:34:49.012" v="540" actId="1076"/>
          <ac:picMkLst>
            <pc:docMk/>
            <pc:sldMk cId="2209737792" sldId="271"/>
            <ac:picMk id="9" creationId="{98CD4272-E5B3-4DE4-90D7-80E6F860CF17}"/>
          </ac:picMkLst>
        </pc:picChg>
        <pc:picChg chg="add">
          <ac:chgData name="Guest User" userId="S::urn:spo:anon#4e4500ba7849b5e5b9c3953d2763b125727e577880e4eb18a0bfdbf8a25b1ec9::" providerId="AD" clId="Web-{326ED4BA-A3A2-43A1-A08B-B9D402F9D1EB}" dt="2021-09-11T16:35:21.685" v="550"/>
          <ac:picMkLst>
            <pc:docMk/>
            <pc:sldMk cId="2209737792" sldId="271"/>
            <ac:picMk id="13" creationId="{3C96E009-0CFA-4B6B-8778-08ADF7DF1E4C}"/>
          </ac:picMkLst>
        </pc:picChg>
        <pc:picChg chg="del">
          <ac:chgData name="Guest User" userId="S::urn:spo:anon#4e4500ba7849b5e5b9c3953d2763b125727e577880e4eb18a0bfdbf8a25b1ec9::" providerId="AD" clId="Web-{326ED4BA-A3A2-43A1-A08B-B9D402F9D1EB}" dt="2021-09-11T16:31:30.914" v="460"/>
          <ac:picMkLst>
            <pc:docMk/>
            <pc:sldMk cId="2209737792" sldId="271"/>
            <ac:picMk id="56" creationId="{AC2D819D-D1E4-41C5-8942-4A10A48D9F1C}"/>
          </ac:picMkLst>
        </pc:picChg>
        <pc:picChg chg="add del mod">
          <ac:chgData name="Guest User" userId="S::urn:spo:anon#4e4500ba7849b5e5b9c3953d2763b125727e577880e4eb18a0bfdbf8a25b1ec9::" providerId="AD" clId="Web-{326ED4BA-A3A2-43A1-A08B-B9D402F9D1EB}" dt="2021-09-11T16:32:26.493" v="481"/>
          <ac:picMkLst>
            <pc:docMk/>
            <pc:sldMk cId="2209737792" sldId="271"/>
            <ac:picMk id="58" creationId="{FDA48BA8-68ED-472D-A5D7-19FB00913BF5}"/>
          </ac:picMkLst>
        </pc:picChg>
      </pc:sldChg>
      <pc:sldChg chg="addSp delSp modSp add del replId">
        <pc:chgData name="Guest User" userId="S::urn:spo:anon#4e4500ba7849b5e5b9c3953d2763b125727e577880e4eb18a0bfdbf8a25b1ec9::" providerId="AD" clId="Web-{326ED4BA-A3A2-43A1-A08B-B9D402F9D1EB}" dt="2021-09-11T16:54:08.624" v="738"/>
        <pc:sldMkLst>
          <pc:docMk/>
          <pc:sldMk cId="2696726949" sldId="272"/>
        </pc:sldMkLst>
        <pc:spChg chg="add mod">
          <ac:chgData name="Guest User" userId="S::urn:spo:anon#4e4500ba7849b5e5b9c3953d2763b125727e577880e4eb18a0bfdbf8a25b1ec9::" providerId="AD" clId="Web-{326ED4BA-A3A2-43A1-A08B-B9D402F9D1EB}" dt="2021-09-11T16:53:17.232" v="735" actId="20577"/>
          <ac:spMkLst>
            <pc:docMk/>
            <pc:sldMk cId="2696726949" sldId="272"/>
            <ac:spMk id="3" creationId="{38E6C18A-2FF3-4F2D-99C5-4022622B4879}"/>
          </ac:spMkLst>
        </pc:spChg>
        <pc:spChg chg="del">
          <ac:chgData name="Guest User" userId="S::urn:spo:anon#4e4500ba7849b5e5b9c3953d2763b125727e577880e4eb18a0bfdbf8a25b1ec9::" providerId="AD" clId="Web-{326ED4BA-A3A2-43A1-A08B-B9D402F9D1EB}" dt="2021-09-11T16:38:41.550" v="565"/>
          <ac:spMkLst>
            <pc:docMk/>
            <pc:sldMk cId="2696726949" sldId="272"/>
            <ac:spMk id="4" creationId="{B31CAB8E-0229-42ED-8E39-12258F540528}"/>
          </ac:spMkLst>
        </pc:spChg>
        <pc:spChg chg="del">
          <ac:chgData name="Guest User" userId="S::urn:spo:anon#4e4500ba7849b5e5b9c3953d2763b125727e577880e4eb18a0bfdbf8a25b1ec9::" providerId="AD" clId="Web-{326ED4BA-A3A2-43A1-A08B-B9D402F9D1EB}" dt="2021-09-11T16:38:42.846" v="566"/>
          <ac:spMkLst>
            <pc:docMk/>
            <pc:sldMk cId="2696726949" sldId="272"/>
            <ac:spMk id="10" creationId="{384B8C7F-48A9-4448-A198-6C3C0AAD2082}"/>
          </ac:spMkLst>
        </pc:spChg>
        <pc:spChg chg="mod">
          <ac:chgData name="Guest User" userId="S::urn:spo:anon#4e4500ba7849b5e5b9c3953d2763b125727e577880e4eb18a0bfdbf8a25b1ec9::" providerId="AD" clId="Web-{326ED4BA-A3A2-43A1-A08B-B9D402F9D1EB}" dt="2021-09-11T16:39:41.801" v="574" actId="20577"/>
          <ac:spMkLst>
            <pc:docMk/>
            <pc:sldMk cId="2696726949" sldId="272"/>
            <ac:spMk id="52" creationId="{CCC91C4D-912B-4D61-92BB-04E4BE2C0039}"/>
          </ac:spMkLst>
        </pc:spChg>
        <pc:spChg chg="mod">
          <ac:chgData name="Guest User" userId="S::urn:spo:anon#4e4500ba7849b5e5b9c3953d2763b125727e577880e4eb18a0bfdbf8a25b1ec9::" providerId="AD" clId="Web-{326ED4BA-A3A2-43A1-A08B-B9D402F9D1EB}" dt="2021-09-11T16:45:15.268" v="712" actId="20577"/>
          <ac:spMkLst>
            <pc:docMk/>
            <pc:sldMk cId="2696726949" sldId="272"/>
            <ac:spMk id="54" creationId="{42EB982D-9BC2-494E-9693-C199DFD34320}"/>
          </ac:spMkLst>
        </pc:spChg>
        <pc:picChg chg="del">
          <ac:chgData name="Guest User" userId="S::urn:spo:anon#4e4500ba7849b5e5b9c3953d2763b125727e577880e4eb18a0bfdbf8a25b1ec9::" providerId="AD" clId="Web-{326ED4BA-A3A2-43A1-A08B-B9D402F9D1EB}" dt="2021-09-11T16:38:40.300" v="564"/>
          <ac:picMkLst>
            <pc:docMk/>
            <pc:sldMk cId="2696726949" sldId="272"/>
            <ac:picMk id="2" creationId="{2B65AECA-FA37-4832-8FA6-1233EF44BF27}"/>
          </ac:picMkLst>
        </pc:picChg>
      </pc:sldChg>
      <pc:sldChg chg="delSp modSp add replId">
        <pc:chgData name="Guest User" userId="S::urn:spo:anon#4e4500ba7849b5e5b9c3953d2763b125727e577880e4eb18a0bfdbf8a25b1ec9::" providerId="AD" clId="Web-{326ED4BA-A3A2-43A1-A08B-B9D402F9D1EB}" dt="2021-09-11T16:55:39.860" v="800" actId="20577"/>
        <pc:sldMkLst>
          <pc:docMk/>
          <pc:sldMk cId="2240340026" sldId="273"/>
        </pc:sldMkLst>
        <pc:spChg chg="del">
          <ac:chgData name="Guest User" userId="S::urn:spo:anon#4e4500ba7849b5e5b9c3953d2763b125727e577880e4eb18a0bfdbf8a25b1ec9::" providerId="AD" clId="Web-{326ED4BA-A3A2-43A1-A08B-B9D402F9D1EB}" dt="2021-09-11T16:54:31.499" v="746"/>
          <ac:spMkLst>
            <pc:docMk/>
            <pc:sldMk cId="2240340026" sldId="273"/>
            <ac:spMk id="3" creationId="{38E6C18A-2FF3-4F2D-99C5-4022622B4879}"/>
          </ac:spMkLst>
        </pc:spChg>
        <pc:spChg chg="mod">
          <ac:chgData name="Guest User" userId="S::urn:spo:anon#4e4500ba7849b5e5b9c3953d2763b125727e577880e4eb18a0bfdbf8a25b1ec9::" providerId="AD" clId="Web-{326ED4BA-A3A2-43A1-A08B-B9D402F9D1EB}" dt="2021-09-11T16:55:17.547" v="777" actId="20577"/>
          <ac:spMkLst>
            <pc:docMk/>
            <pc:sldMk cId="2240340026" sldId="273"/>
            <ac:spMk id="52" creationId="{CCC91C4D-912B-4D61-92BB-04E4BE2C0039}"/>
          </ac:spMkLst>
        </pc:spChg>
        <pc:spChg chg="mod">
          <ac:chgData name="Guest User" userId="S::urn:spo:anon#4e4500ba7849b5e5b9c3953d2763b125727e577880e4eb18a0bfdbf8a25b1ec9::" providerId="AD" clId="Web-{326ED4BA-A3A2-43A1-A08B-B9D402F9D1EB}" dt="2021-09-11T16:55:39.860" v="800" actId="20577"/>
          <ac:spMkLst>
            <pc:docMk/>
            <pc:sldMk cId="2240340026" sldId="273"/>
            <ac:spMk id="53" creationId="{31584EB2-480D-4556-8904-BAF4E3F43ADD}"/>
          </ac:spMkLst>
        </pc:spChg>
        <pc:spChg chg="mod">
          <ac:chgData name="Guest User" userId="S::urn:spo:anon#4e4500ba7849b5e5b9c3953d2763b125727e577880e4eb18a0bfdbf8a25b1ec9::" providerId="AD" clId="Web-{326ED4BA-A3A2-43A1-A08B-B9D402F9D1EB}" dt="2021-09-11T16:55:00.328" v="761" actId="20577"/>
          <ac:spMkLst>
            <pc:docMk/>
            <pc:sldMk cId="2240340026" sldId="273"/>
            <ac:spMk id="54" creationId="{42EB982D-9BC2-494E-9693-C199DFD34320}"/>
          </ac:spMkLst>
        </pc:spChg>
      </pc:sldChg>
      <pc:sldChg chg="modSp add replId">
        <pc:chgData name="Guest User" userId="S::urn:spo:anon#4e4500ba7849b5e5b9c3953d2763b125727e577880e4eb18a0bfdbf8a25b1ec9::" providerId="AD" clId="Web-{326ED4BA-A3A2-43A1-A08B-B9D402F9D1EB}" dt="2021-09-11T17:01:33.842" v="827" actId="20577"/>
        <pc:sldMkLst>
          <pc:docMk/>
          <pc:sldMk cId="1891490244" sldId="274"/>
        </pc:sldMkLst>
        <pc:spChg chg="mod">
          <ac:chgData name="Guest User" userId="S::urn:spo:anon#4e4500ba7849b5e5b9c3953d2763b125727e577880e4eb18a0bfdbf8a25b1ec9::" providerId="AD" clId="Web-{326ED4BA-A3A2-43A1-A08B-B9D402F9D1EB}" dt="2021-09-11T17:01:20.967" v="820" actId="20577"/>
          <ac:spMkLst>
            <pc:docMk/>
            <pc:sldMk cId="1891490244" sldId="274"/>
            <ac:spMk id="52" creationId="{CCC91C4D-912B-4D61-92BB-04E4BE2C0039}"/>
          </ac:spMkLst>
        </pc:spChg>
        <pc:spChg chg="mod">
          <ac:chgData name="Guest User" userId="S::urn:spo:anon#4e4500ba7849b5e5b9c3953d2763b125727e577880e4eb18a0bfdbf8a25b1ec9::" providerId="AD" clId="Web-{326ED4BA-A3A2-43A1-A08B-B9D402F9D1EB}" dt="2021-09-11T17:01:33.842" v="827" actId="20577"/>
          <ac:spMkLst>
            <pc:docMk/>
            <pc:sldMk cId="1891490244" sldId="274"/>
            <ac:spMk id="54" creationId="{42EB982D-9BC2-494E-9693-C199DFD34320}"/>
          </ac:spMkLst>
        </pc:spChg>
      </pc:sldChg>
    </pc:docChg>
  </pc:docChgLst>
  <pc:docChgLst>
    <pc:chgData name="Guest User" userId="S::urn:spo:anon#4e4500ba7849b5e5b9c3953d2763b125727e577880e4eb18a0bfdbf8a25b1ec9::" providerId="AD" clId="Web-{6CC92891-6CB2-FF4B-6497-868F5A625216}"/>
    <pc:docChg chg="modSld">
      <pc:chgData name="Guest User" userId="S::urn:spo:anon#4e4500ba7849b5e5b9c3953d2763b125727e577880e4eb18a0bfdbf8a25b1ec9::" providerId="AD" clId="Web-{6CC92891-6CB2-FF4B-6497-868F5A625216}" dt="2021-09-14T22:03:28.028" v="7" actId="1076"/>
      <pc:docMkLst>
        <pc:docMk/>
      </pc:docMkLst>
      <pc:sldChg chg="addSp modSp">
        <pc:chgData name="Guest User" userId="S::urn:spo:anon#4e4500ba7849b5e5b9c3953d2763b125727e577880e4eb18a0bfdbf8a25b1ec9::" providerId="AD" clId="Web-{6CC92891-6CB2-FF4B-6497-868F5A625216}" dt="2021-09-14T22:03:28.028" v="7" actId="1076"/>
        <pc:sldMkLst>
          <pc:docMk/>
          <pc:sldMk cId="2313748711" sldId="269"/>
        </pc:sldMkLst>
        <pc:picChg chg="add mod">
          <ac:chgData name="Guest User" userId="S::urn:spo:anon#4e4500ba7849b5e5b9c3953d2763b125727e577880e4eb18a0bfdbf8a25b1ec9::" providerId="AD" clId="Web-{6CC92891-6CB2-FF4B-6497-868F5A625216}" dt="2021-09-14T22:03:28.028" v="7" actId="1076"/>
          <ac:picMkLst>
            <pc:docMk/>
            <pc:sldMk cId="2313748711" sldId="269"/>
            <ac:picMk id="2" creationId="{B7E7489E-C9F6-4F94-AF07-125EB4D0E44D}"/>
          </ac:picMkLst>
        </pc:picChg>
      </pc:sldChg>
    </pc:docChg>
  </pc:docChgLst>
  <pc:docChgLst>
    <pc:chgData name="Benoit NUGUES" userId="a2277ddc-9bf7-4bd8-b003-50fdf7413348" providerId="ADAL" clId="{BED26972-4648-4231-9D06-7FAFC68D7D70}"/>
    <pc:docChg chg="modSld">
      <pc:chgData name="Benoit NUGUES" userId="a2277ddc-9bf7-4bd8-b003-50fdf7413348" providerId="ADAL" clId="{BED26972-4648-4231-9D06-7FAFC68D7D70}" dt="2021-09-15T11:16:18.824" v="74" actId="20577"/>
      <pc:docMkLst>
        <pc:docMk/>
      </pc:docMkLst>
      <pc:sldChg chg="modSp mod">
        <pc:chgData name="Benoit NUGUES" userId="a2277ddc-9bf7-4bd8-b003-50fdf7413348" providerId="ADAL" clId="{BED26972-4648-4231-9D06-7FAFC68D7D70}" dt="2021-09-15T11:03:38.838" v="26" actId="20577"/>
        <pc:sldMkLst>
          <pc:docMk/>
          <pc:sldMk cId="459440321" sldId="258"/>
        </pc:sldMkLst>
        <pc:spChg chg="mod">
          <ac:chgData name="Benoit NUGUES" userId="a2277ddc-9bf7-4bd8-b003-50fdf7413348" providerId="ADAL" clId="{BED26972-4648-4231-9D06-7FAFC68D7D70}" dt="2021-09-15T11:03:38.838" v="26" actId="20577"/>
          <ac:spMkLst>
            <pc:docMk/>
            <pc:sldMk cId="459440321" sldId="258"/>
            <ac:spMk id="53" creationId="{31584EB2-480D-4556-8904-BAF4E3F43ADD}"/>
          </ac:spMkLst>
        </pc:spChg>
        <pc:spChg chg="mod">
          <ac:chgData name="Benoit NUGUES" userId="a2277ddc-9bf7-4bd8-b003-50fdf7413348" providerId="ADAL" clId="{BED26972-4648-4231-9D06-7FAFC68D7D70}" dt="2021-09-15T10:43:19.996" v="15" actId="20577"/>
          <ac:spMkLst>
            <pc:docMk/>
            <pc:sldMk cId="459440321" sldId="258"/>
            <ac:spMk id="54" creationId="{42EB982D-9BC2-494E-9693-C199DFD34320}"/>
          </ac:spMkLst>
        </pc:spChg>
      </pc:sldChg>
      <pc:sldChg chg="modSp mod">
        <pc:chgData name="Benoit NUGUES" userId="a2277ddc-9bf7-4bd8-b003-50fdf7413348" providerId="ADAL" clId="{BED26972-4648-4231-9D06-7FAFC68D7D70}" dt="2021-09-15T11:16:18.824" v="74" actId="20577"/>
        <pc:sldMkLst>
          <pc:docMk/>
          <pc:sldMk cId="3705036089" sldId="267"/>
        </pc:sldMkLst>
        <pc:spChg chg="mod">
          <ac:chgData name="Benoit NUGUES" userId="a2277ddc-9bf7-4bd8-b003-50fdf7413348" providerId="ADAL" clId="{BED26972-4648-4231-9D06-7FAFC68D7D70}" dt="2021-09-15T10:39:47.727" v="8" actId="20577"/>
          <ac:spMkLst>
            <pc:docMk/>
            <pc:sldMk cId="3705036089" sldId="267"/>
            <ac:spMk id="2" creationId="{A294BE23-75F7-43A9-AD1E-7C329D730A4F}"/>
          </ac:spMkLst>
        </pc:spChg>
        <pc:spChg chg="mod">
          <ac:chgData name="Benoit NUGUES" userId="a2277ddc-9bf7-4bd8-b003-50fdf7413348" providerId="ADAL" clId="{BED26972-4648-4231-9D06-7FAFC68D7D70}" dt="2021-09-15T11:16:18.824" v="74" actId="20577"/>
          <ac:spMkLst>
            <pc:docMk/>
            <pc:sldMk cId="3705036089" sldId="267"/>
            <ac:spMk id="3" creationId="{ACCAE733-31CE-4588-A142-A9E7D47C883B}"/>
          </ac:spMkLst>
        </pc:spChg>
      </pc:sldChg>
      <pc:sldChg chg="modSp mod">
        <pc:chgData name="Benoit NUGUES" userId="a2277ddc-9bf7-4bd8-b003-50fdf7413348" providerId="ADAL" clId="{BED26972-4648-4231-9D06-7FAFC68D7D70}" dt="2021-09-15T11:16:05.625" v="72" actId="20577"/>
        <pc:sldMkLst>
          <pc:docMk/>
          <pc:sldMk cId="31735890" sldId="270"/>
        </pc:sldMkLst>
        <pc:spChg chg="mod">
          <ac:chgData name="Benoit NUGUES" userId="a2277ddc-9bf7-4bd8-b003-50fdf7413348" providerId="ADAL" clId="{BED26972-4648-4231-9D06-7FAFC68D7D70}" dt="2021-09-15T11:16:05.625" v="72" actId="20577"/>
          <ac:spMkLst>
            <pc:docMk/>
            <pc:sldMk cId="31735890" sldId="270"/>
            <ac:spMk id="52" creationId="{CCC91C4D-912B-4D61-92BB-04E4BE2C0039}"/>
          </ac:spMkLst>
        </pc:spChg>
        <pc:spChg chg="mod">
          <ac:chgData name="Benoit NUGUES" userId="a2277ddc-9bf7-4bd8-b003-50fdf7413348" providerId="ADAL" clId="{BED26972-4648-4231-9D06-7FAFC68D7D70}" dt="2021-09-15T11:04:49.170" v="34" actId="20577"/>
          <ac:spMkLst>
            <pc:docMk/>
            <pc:sldMk cId="31735890" sldId="270"/>
            <ac:spMk id="53" creationId="{31584EB2-480D-4556-8904-BAF4E3F43ADD}"/>
          </ac:spMkLst>
        </pc:spChg>
        <pc:spChg chg="mod">
          <ac:chgData name="Benoit NUGUES" userId="a2277ddc-9bf7-4bd8-b003-50fdf7413348" providerId="ADAL" clId="{BED26972-4648-4231-9D06-7FAFC68D7D70}" dt="2021-09-15T11:04:09.749" v="28" actId="20577"/>
          <ac:spMkLst>
            <pc:docMk/>
            <pc:sldMk cId="31735890" sldId="270"/>
            <ac:spMk id="54" creationId="{42EB982D-9BC2-494E-9693-C199DFD34320}"/>
          </ac:spMkLst>
        </pc:spChg>
      </pc:sldChg>
      <pc:sldChg chg="mod modShow">
        <pc:chgData name="Benoit NUGUES" userId="a2277ddc-9bf7-4bd8-b003-50fdf7413348" providerId="ADAL" clId="{BED26972-4648-4231-9D06-7FAFC68D7D70}" dt="2021-09-15T11:03:24.317" v="19" actId="729"/>
        <pc:sldMkLst>
          <pc:docMk/>
          <pc:sldMk cId="365689181" sldId="287"/>
        </pc:sldMkLst>
      </pc:sldChg>
      <pc:sldChg chg="modSp mod">
        <pc:chgData name="Benoit NUGUES" userId="a2277ddc-9bf7-4bd8-b003-50fdf7413348" providerId="ADAL" clId="{BED26972-4648-4231-9D06-7FAFC68D7D70}" dt="2021-09-15T10:56:34.336" v="18" actId="20577"/>
        <pc:sldMkLst>
          <pc:docMk/>
          <pc:sldMk cId="1936315552" sldId="291"/>
        </pc:sldMkLst>
        <pc:spChg chg="mod">
          <ac:chgData name="Benoit NUGUES" userId="a2277ddc-9bf7-4bd8-b003-50fdf7413348" providerId="ADAL" clId="{BED26972-4648-4231-9D06-7FAFC68D7D70}" dt="2021-09-15T10:56:34.336" v="18" actId="20577"/>
          <ac:spMkLst>
            <pc:docMk/>
            <pc:sldMk cId="1936315552" sldId="291"/>
            <ac:spMk id="54" creationId="{42EB982D-9BC2-494E-9693-C199DFD34320}"/>
          </ac:spMkLst>
        </pc:spChg>
      </pc:sldChg>
    </pc:docChg>
  </pc:docChgLst>
  <pc:docChgLst>
    <pc:chgData name="Mathieu Prébin" userId="S::mprebin@virtuaprod.fr::56c368aa-f283-4d30-b4fa-1a343551ece2" providerId="AD" clId="Web-{582D82F3-A7E0-1FCB-04A8-2596EB56875E}"/>
    <pc:docChg chg="modSld">
      <pc:chgData name="Mathieu Prébin" userId="S::mprebin@virtuaprod.fr::56c368aa-f283-4d30-b4fa-1a343551ece2" providerId="AD" clId="Web-{582D82F3-A7E0-1FCB-04A8-2596EB56875E}" dt="2021-09-15T10:29:13.464" v="25" actId="20577"/>
      <pc:docMkLst>
        <pc:docMk/>
      </pc:docMkLst>
      <pc:sldChg chg="modSp">
        <pc:chgData name="Mathieu Prébin" userId="S::mprebin@virtuaprod.fr::56c368aa-f283-4d30-b4fa-1a343551ece2" providerId="AD" clId="Web-{582D82F3-A7E0-1FCB-04A8-2596EB56875E}" dt="2021-09-15T10:29:13.464" v="25" actId="20577"/>
        <pc:sldMkLst>
          <pc:docMk/>
          <pc:sldMk cId="1891490244" sldId="274"/>
        </pc:sldMkLst>
        <pc:spChg chg="mod">
          <ac:chgData name="Mathieu Prébin" userId="S::mprebin@virtuaprod.fr::56c368aa-f283-4d30-b4fa-1a343551ece2" providerId="AD" clId="Web-{582D82F3-A7E0-1FCB-04A8-2596EB56875E}" dt="2021-09-15T10:29:13.464" v="25" actId="20577"/>
          <ac:spMkLst>
            <pc:docMk/>
            <pc:sldMk cId="1891490244" sldId="274"/>
            <ac:spMk id="53" creationId="{31584EB2-480D-4556-8904-BAF4E3F43ADD}"/>
          </ac:spMkLst>
        </pc:spChg>
      </pc:sldChg>
    </pc:docChg>
  </pc:docChgLst>
  <pc:docChgLst>
    <pc:chgData name="Guest User" userId="S::urn:spo:anon#4e4500ba7849b5e5b9c3953d2763b125727e577880e4eb18a0bfdbf8a25b1ec9::" providerId="AD" clId="Web-{DD8E4A4D-2782-64C8-3F11-E8781612B1DC}"/>
    <pc:docChg chg="addSld modSld sldOrd">
      <pc:chgData name="Guest User" userId="S::urn:spo:anon#4e4500ba7849b5e5b9c3953d2763b125727e577880e4eb18a0bfdbf8a25b1ec9::" providerId="AD" clId="Web-{DD8E4A4D-2782-64C8-3F11-E8781612B1DC}" dt="2021-09-14T11:37:38.226" v="265" actId="20577"/>
      <pc:docMkLst>
        <pc:docMk/>
      </pc:docMkLst>
      <pc:sldChg chg="modSp">
        <pc:chgData name="Guest User" userId="S::urn:spo:anon#4e4500ba7849b5e5b9c3953d2763b125727e577880e4eb18a0bfdbf8a25b1ec9::" providerId="AD" clId="Web-{DD8E4A4D-2782-64C8-3F11-E8781612B1DC}" dt="2021-09-14T11:37:29.741" v="258" actId="20577"/>
        <pc:sldMkLst>
          <pc:docMk/>
          <pc:sldMk cId="3705036089" sldId="267"/>
        </pc:sldMkLst>
        <pc:spChg chg="mod">
          <ac:chgData name="Guest User" userId="S::urn:spo:anon#4e4500ba7849b5e5b9c3953d2763b125727e577880e4eb18a0bfdbf8a25b1ec9::" providerId="AD" clId="Web-{DD8E4A4D-2782-64C8-3F11-E8781612B1DC}" dt="2021-09-14T11:37:29.741" v="258" actId="20577"/>
          <ac:spMkLst>
            <pc:docMk/>
            <pc:sldMk cId="3705036089" sldId="267"/>
            <ac:spMk id="3" creationId="{ACCAE733-31CE-4588-A142-A9E7D47C883B}"/>
          </ac:spMkLst>
        </pc:spChg>
      </pc:sldChg>
      <pc:sldChg chg="modSp">
        <pc:chgData name="Guest User" userId="S::urn:spo:anon#4e4500ba7849b5e5b9c3953d2763b125727e577880e4eb18a0bfdbf8a25b1ec9::" providerId="AD" clId="Web-{DD8E4A4D-2782-64C8-3F11-E8781612B1DC}" dt="2021-09-14T11:30:38.014" v="163" actId="20577"/>
        <pc:sldMkLst>
          <pc:docMk/>
          <pc:sldMk cId="31735890" sldId="270"/>
        </pc:sldMkLst>
        <pc:spChg chg="mod">
          <ac:chgData name="Guest User" userId="S::urn:spo:anon#4e4500ba7849b5e5b9c3953d2763b125727e577880e4eb18a0bfdbf8a25b1ec9::" providerId="AD" clId="Web-{DD8E4A4D-2782-64C8-3F11-E8781612B1DC}" dt="2021-09-14T11:30:38.014" v="163" actId="20577"/>
          <ac:spMkLst>
            <pc:docMk/>
            <pc:sldMk cId="31735890" sldId="270"/>
            <ac:spMk id="52" creationId="{CCC91C4D-912B-4D61-92BB-04E4BE2C0039}"/>
          </ac:spMkLst>
        </pc:spChg>
      </pc:sldChg>
      <pc:sldChg chg="modSp ord">
        <pc:chgData name="Guest User" userId="S::urn:spo:anon#4e4500ba7849b5e5b9c3953d2763b125727e577880e4eb18a0bfdbf8a25b1ec9::" providerId="AD" clId="Web-{DD8E4A4D-2782-64C8-3F11-E8781612B1DC}" dt="2021-09-14T11:37:38.226" v="265" actId="20577"/>
        <pc:sldMkLst>
          <pc:docMk/>
          <pc:sldMk cId="2696726949" sldId="272"/>
        </pc:sldMkLst>
        <pc:spChg chg="mod">
          <ac:chgData name="Guest User" userId="S::urn:spo:anon#4e4500ba7849b5e5b9c3953d2763b125727e577880e4eb18a0bfdbf8a25b1ec9::" providerId="AD" clId="Web-{DD8E4A4D-2782-64C8-3F11-E8781612B1DC}" dt="2021-09-14T11:37:38.226" v="265" actId="20577"/>
          <ac:spMkLst>
            <pc:docMk/>
            <pc:sldMk cId="2696726949" sldId="272"/>
            <ac:spMk id="52" creationId="{CCC91C4D-912B-4D61-92BB-04E4BE2C0039}"/>
          </ac:spMkLst>
        </pc:spChg>
      </pc:sldChg>
      <pc:sldChg chg="ord">
        <pc:chgData name="Guest User" userId="S::urn:spo:anon#4e4500ba7849b5e5b9c3953d2763b125727e577880e4eb18a0bfdbf8a25b1ec9::" providerId="AD" clId="Web-{DD8E4A4D-2782-64C8-3F11-E8781612B1DC}" dt="2021-09-14T11:32:51.984" v="193"/>
        <pc:sldMkLst>
          <pc:docMk/>
          <pc:sldMk cId="2240340026" sldId="273"/>
        </pc:sldMkLst>
      </pc:sldChg>
      <pc:sldChg chg="delSp modSp">
        <pc:chgData name="Guest User" userId="S::urn:spo:anon#4e4500ba7849b5e5b9c3953d2763b125727e577880e4eb18a0bfdbf8a25b1ec9::" providerId="AD" clId="Web-{DD8E4A4D-2782-64C8-3F11-E8781612B1DC}" dt="2021-09-14T11:35:24.079" v="251" actId="1076"/>
        <pc:sldMkLst>
          <pc:docMk/>
          <pc:sldMk cId="1473004806" sldId="275"/>
        </pc:sldMkLst>
        <pc:spChg chg="mod">
          <ac:chgData name="Guest User" userId="S::urn:spo:anon#4e4500ba7849b5e5b9c3953d2763b125727e577880e4eb18a0bfdbf8a25b1ec9::" providerId="AD" clId="Web-{DD8E4A4D-2782-64C8-3F11-E8781612B1DC}" dt="2021-09-14T11:35:17.829" v="250" actId="1076"/>
          <ac:spMkLst>
            <pc:docMk/>
            <pc:sldMk cId="1473004806" sldId="275"/>
            <ac:spMk id="53" creationId="{31584EB2-480D-4556-8904-BAF4E3F43ADD}"/>
          </ac:spMkLst>
        </pc:spChg>
        <pc:picChg chg="mod">
          <ac:chgData name="Guest User" userId="S::urn:spo:anon#4e4500ba7849b5e5b9c3953d2763b125727e577880e4eb18a0bfdbf8a25b1ec9::" providerId="AD" clId="Web-{DD8E4A4D-2782-64C8-3F11-E8781612B1DC}" dt="2021-09-14T11:35:24.079" v="251" actId="1076"/>
          <ac:picMkLst>
            <pc:docMk/>
            <pc:sldMk cId="1473004806" sldId="275"/>
            <ac:picMk id="3" creationId="{3416A908-E1FB-437B-A87A-DB866CC00BB9}"/>
          </ac:picMkLst>
        </pc:picChg>
        <pc:picChg chg="del">
          <ac:chgData name="Guest User" userId="S::urn:spo:anon#4e4500ba7849b5e5b9c3953d2763b125727e577880e4eb18a0bfdbf8a25b1ec9::" providerId="AD" clId="Web-{DD8E4A4D-2782-64C8-3F11-E8781612B1DC}" dt="2021-09-14T11:34:46.953" v="222"/>
          <ac:picMkLst>
            <pc:docMk/>
            <pc:sldMk cId="1473004806" sldId="275"/>
            <ac:picMk id="6" creationId="{F7E6D1A3-9153-4DE9-B702-CE54D1A3718C}"/>
          </ac:picMkLst>
        </pc:picChg>
      </pc:sldChg>
      <pc:sldChg chg="modSp">
        <pc:chgData name="Guest User" userId="S::urn:spo:anon#4e4500ba7849b5e5b9c3953d2763b125727e577880e4eb18a0bfdbf8a25b1ec9::" providerId="AD" clId="Web-{DD8E4A4D-2782-64C8-3F11-E8781612B1DC}" dt="2021-09-14T11:10:29.105" v="1" actId="20577"/>
        <pc:sldMkLst>
          <pc:docMk/>
          <pc:sldMk cId="2274110755" sldId="276"/>
        </pc:sldMkLst>
        <pc:spChg chg="mod">
          <ac:chgData name="Guest User" userId="S::urn:spo:anon#4e4500ba7849b5e5b9c3953d2763b125727e577880e4eb18a0bfdbf8a25b1ec9::" providerId="AD" clId="Web-{DD8E4A4D-2782-64C8-3F11-E8781612B1DC}" dt="2021-09-14T11:10:29.105" v="1" actId="20577"/>
          <ac:spMkLst>
            <pc:docMk/>
            <pc:sldMk cId="2274110755" sldId="276"/>
            <ac:spMk id="52" creationId="{CCC91C4D-912B-4D61-92BB-04E4BE2C0039}"/>
          </ac:spMkLst>
        </pc:spChg>
      </pc:sldChg>
      <pc:sldChg chg="modSp add ord replId">
        <pc:chgData name="Guest User" userId="S::urn:spo:anon#4e4500ba7849b5e5b9c3953d2763b125727e577880e4eb18a0bfdbf8a25b1ec9::" providerId="AD" clId="Web-{DD8E4A4D-2782-64C8-3F11-E8781612B1DC}" dt="2021-09-14T11:24:55.683" v="81" actId="20577"/>
        <pc:sldMkLst>
          <pc:docMk/>
          <pc:sldMk cId="3410586497" sldId="277"/>
        </pc:sldMkLst>
        <pc:spChg chg="mod">
          <ac:chgData name="Guest User" userId="S::urn:spo:anon#4e4500ba7849b5e5b9c3953d2763b125727e577880e4eb18a0bfdbf8a25b1ec9::" providerId="AD" clId="Web-{DD8E4A4D-2782-64C8-3F11-E8781612B1DC}" dt="2021-09-14T11:24:55.683" v="81" actId="20577"/>
          <ac:spMkLst>
            <pc:docMk/>
            <pc:sldMk cId="3410586497" sldId="277"/>
            <ac:spMk id="52" creationId="{CCC91C4D-912B-4D61-92BB-04E4BE2C0039}"/>
          </ac:spMkLst>
        </pc:spChg>
        <pc:spChg chg="mod">
          <ac:chgData name="Guest User" userId="S::urn:spo:anon#4e4500ba7849b5e5b9c3953d2763b125727e577880e4eb18a0bfdbf8a25b1ec9::" providerId="AD" clId="Web-{DD8E4A4D-2782-64C8-3F11-E8781612B1DC}" dt="2021-09-14T11:17:45.833" v="76" actId="20577"/>
          <ac:spMkLst>
            <pc:docMk/>
            <pc:sldMk cId="3410586497" sldId="277"/>
            <ac:spMk id="53" creationId="{31584EB2-480D-4556-8904-BAF4E3F43ADD}"/>
          </ac:spMkLst>
        </pc:spChg>
        <pc:spChg chg="mod">
          <ac:chgData name="Guest User" userId="S::urn:spo:anon#4e4500ba7849b5e5b9c3953d2763b125727e577880e4eb18a0bfdbf8a25b1ec9::" providerId="AD" clId="Web-{DD8E4A4D-2782-64C8-3F11-E8781612B1DC}" dt="2021-09-14T11:17:15.614" v="68" actId="20577"/>
          <ac:spMkLst>
            <pc:docMk/>
            <pc:sldMk cId="3410586497" sldId="277"/>
            <ac:spMk id="54" creationId="{42EB982D-9BC2-494E-9693-C199DFD34320}"/>
          </ac:spMkLst>
        </pc:spChg>
      </pc:sldChg>
      <pc:sldChg chg="addSp delSp modSp new mod setBg modClrScheme addAnim chgLayout">
        <pc:chgData name="Guest User" userId="S::urn:spo:anon#4e4500ba7849b5e5b9c3953d2763b125727e577880e4eb18a0bfdbf8a25b1ec9::" providerId="AD" clId="Web-{DD8E4A4D-2782-64C8-3F11-E8781612B1DC}" dt="2021-09-14T11:28:24.606" v="135" actId="20577"/>
        <pc:sldMkLst>
          <pc:docMk/>
          <pc:sldMk cId="3094841307" sldId="278"/>
        </pc:sldMkLst>
        <pc:spChg chg="mod ord">
          <ac:chgData name="Guest User" userId="S::urn:spo:anon#4e4500ba7849b5e5b9c3953d2763b125727e577880e4eb18a0bfdbf8a25b1ec9::" providerId="AD" clId="Web-{DD8E4A4D-2782-64C8-3F11-E8781612B1DC}" dt="2021-09-14T11:28:24.606" v="135" actId="20577"/>
          <ac:spMkLst>
            <pc:docMk/>
            <pc:sldMk cId="3094841307" sldId="278"/>
            <ac:spMk id="2" creationId="{15926CD1-EEA3-4C1F-B574-B9426CB8A4A7}"/>
          </ac:spMkLst>
        </pc:spChg>
        <pc:spChg chg="mod ord">
          <ac:chgData name="Guest User" userId="S::urn:spo:anon#4e4500ba7849b5e5b9c3953d2763b125727e577880e4eb18a0bfdbf8a25b1ec9::" providerId="AD" clId="Web-{DD8E4A4D-2782-64C8-3F11-E8781612B1DC}" dt="2021-09-14T11:27:53.731" v="125"/>
          <ac:spMkLst>
            <pc:docMk/>
            <pc:sldMk cId="3094841307" sldId="278"/>
            <ac:spMk id="3" creationId="{81F8070C-A6BE-416D-A52E-AEB5EC3C0703}"/>
          </ac:spMkLst>
        </pc:spChg>
        <pc:spChg chg="add">
          <ac:chgData name="Guest User" userId="S::urn:spo:anon#4e4500ba7849b5e5b9c3953d2763b125727e577880e4eb18a0bfdbf8a25b1ec9::" providerId="AD" clId="Web-{DD8E4A4D-2782-64C8-3F11-E8781612B1DC}" dt="2021-09-14T11:27:53.731" v="125"/>
          <ac:spMkLst>
            <pc:docMk/>
            <pc:sldMk cId="3094841307" sldId="278"/>
            <ac:spMk id="5" creationId="{4D6A640B-6684-4338-9199-6EE758735581}"/>
          </ac:spMkLst>
        </pc:spChg>
        <pc:spChg chg="add">
          <ac:chgData name="Guest User" userId="S::urn:spo:anon#4e4500ba7849b5e5b9c3953d2763b125727e577880e4eb18a0bfdbf8a25b1ec9::" providerId="AD" clId="Web-{DD8E4A4D-2782-64C8-3F11-E8781612B1DC}" dt="2021-09-14T11:27:53.731" v="125"/>
          <ac:spMkLst>
            <pc:docMk/>
            <pc:sldMk cId="3094841307" sldId="278"/>
            <ac:spMk id="7" creationId="{FF5E4228-419E-44B9-B090-94A9540E5B3F}"/>
          </ac:spMkLst>
        </pc:spChg>
        <pc:spChg chg="add del">
          <ac:chgData name="Guest User" userId="S::urn:spo:anon#4e4500ba7849b5e5b9c3953d2763b125727e577880e4eb18a0bfdbf8a25b1ec9::" providerId="AD" clId="Web-{DD8E4A4D-2782-64C8-3F11-E8781612B1DC}" dt="2021-09-14T11:27:53.700" v="124"/>
          <ac:spMkLst>
            <pc:docMk/>
            <pc:sldMk cId="3094841307" sldId="278"/>
            <ac:spMk id="8" creationId="{B7D4B16D-600A-41A1-8B1B-3727C56C0C9B}"/>
          </ac:spMkLst>
        </pc:spChg>
        <pc:grpChg chg="add del">
          <ac:chgData name="Guest User" userId="S::urn:spo:anon#4e4500ba7849b5e5b9c3953d2763b125727e577880e4eb18a0bfdbf8a25b1ec9::" providerId="AD" clId="Web-{DD8E4A4D-2782-64C8-3F11-E8781612B1DC}" dt="2021-09-14T11:27:53.700" v="124"/>
          <ac:grpSpMkLst>
            <pc:docMk/>
            <pc:sldMk cId="3094841307" sldId="278"/>
            <ac:grpSpMk id="10" creationId="{DE7C35E0-BD19-4AFC-81BF-7A7507E9C94D}"/>
          </ac:grpSpMkLst>
        </pc:grpChg>
        <pc:grpChg chg="add">
          <ac:chgData name="Guest User" userId="S::urn:spo:anon#4e4500ba7849b5e5b9c3953d2763b125727e577880e4eb18a0bfdbf8a25b1ec9::" providerId="AD" clId="Web-{DD8E4A4D-2782-64C8-3F11-E8781612B1DC}" dt="2021-09-14T11:27:53.731" v="125"/>
          <ac:grpSpMkLst>
            <pc:docMk/>
            <pc:sldMk cId="3094841307" sldId="278"/>
            <ac:grpSpMk id="68" creationId="{5BAB052D-92E4-4715-895B-E423230754C2}"/>
          </ac:grpSpMkLst>
        </pc:grpChg>
        <pc:picChg chg="add del">
          <ac:chgData name="Guest User" userId="S::urn:spo:anon#4e4500ba7849b5e5b9c3953d2763b125727e577880e4eb18a0bfdbf8a25b1ec9::" providerId="AD" clId="Web-{DD8E4A4D-2782-64C8-3F11-E8781612B1DC}" dt="2021-09-14T11:27:53.700" v="124"/>
          <ac:picMkLst>
            <pc:docMk/>
            <pc:sldMk cId="3094841307" sldId="278"/>
            <ac:picMk id="66" creationId="{51039561-92F9-40EE-900B-6AA0F58042A4}"/>
          </ac:picMkLst>
        </pc:picChg>
        <pc:cxnChg chg="add del">
          <ac:chgData name="Guest User" userId="S::urn:spo:anon#4e4500ba7849b5e5b9c3953d2763b125727e577880e4eb18a0bfdbf8a25b1ec9::" providerId="AD" clId="Web-{DD8E4A4D-2782-64C8-3F11-E8781612B1DC}" dt="2021-09-14T11:27:53.700" v="124"/>
          <ac:cxnSpMkLst>
            <pc:docMk/>
            <pc:sldMk cId="3094841307" sldId="278"/>
            <ac:cxnSpMk id="68" creationId="{D902DA06-324A-48CE-8C20-94535480A632}"/>
          </ac:cxnSpMkLst>
        </pc:cxnChg>
      </pc:sldChg>
      <pc:sldChg chg="modSp add ord replId">
        <pc:chgData name="Guest User" userId="S::urn:spo:anon#4e4500ba7849b5e5b9c3953d2763b125727e577880e4eb18a0bfdbf8a25b1ec9::" providerId="AD" clId="Web-{DD8E4A4D-2782-64C8-3F11-E8781612B1DC}" dt="2021-09-14T11:29:07.466" v="143" actId="20577"/>
        <pc:sldMkLst>
          <pc:docMk/>
          <pc:sldMk cId="3431059586" sldId="279"/>
        </pc:sldMkLst>
        <pc:spChg chg="mod">
          <ac:chgData name="Guest User" userId="S::urn:spo:anon#4e4500ba7849b5e5b9c3953d2763b125727e577880e4eb18a0bfdbf8a25b1ec9::" providerId="AD" clId="Web-{DD8E4A4D-2782-64C8-3F11-E8781612B1DC}" dt="2021-09-14T11:29:07.466" v="143" actId="20577"/>
          <ac:spMkLst>
            <pc:docMk/>
            <pc:sldMk cId="3431059586" sldId="279"/>
            <ac:spMk id="2" creationId="{15926CD1-EEA3-4C1F-B574-B9426CB8A4A7}"/>
          </ac:spMkLst>
        </pc:spChg>
      </pc:sldChg>
      <pc:sldChg chg="modSp add ord replId">
        <pc:chgData name="Guest User" userId="S::urn:spo:anon#4e4500ba7849b5e5b9c3953d2763b125727e577880e4eb18a0bfdbf8a25b1ec9::" providerId="AD" clId="Web-{DD8E4A4D-2782-64C8-3F11-E8781612B1DC}" dt="2021-09-14T11:37:32.929" v="262" actId="20577"/>
        <pc:sldMkLst>
          <pc:docMk/>
          <pc:sldMk cId="974449272" sldId="280"/>
        </pc:sldMkLst>
        <pc:spChg chg="mod">
          <ac:chgData name="Guest User" userId="S::urn:spo:anon#4e4500ba7849b5e5b9c3953d2763b125727e577880e4eb18a0bfdbf8a25b1ec9::" providerId="AD" clId="Web-{DD8E4A4D-2782-64C8-3F11-E8781612B1DC}" dt="2021-09-14T11:37:32.929" v="262" actId="20577"/>
          <ac:spMkLst>
            <pc:docMk/>
            <pc:sldMk cId="974449272" sldId="280"/>
            <ac:spMk id="2" creationId="{15926CD1-EEA3-4C1F-B574-B9426CB8A4A7}"/>
          </ac:spMkLst>
        </pc:spChg>
      </pc:sldChg>
      <pc:sldChg chg="modSp add ord replId">
        <pc:chgData name="Guest User" userId="S::urn:spo:anon#4e4500ba7849b5e5b9c3953d2763b125727e577880e4eb18a0bfdbf8a25b1ec9::" providerId="AD" clId="Web-{DD8E4A4D-2782-64C8-3F11-E8781612B1DC}" dt="2021-09-14T11:30:46.514" v="164" actId="20577"/>
        <pc:sldMkLst>
          <pc:docMk/>
          <pc:sldMk cId="1761626496" sldId="281"/>
        </pc:sldMkLst>
        <pc:spChg chg="mod">
          <ac:chgData name="Guest User" userId="S::urn:spo:anon#4e4500ba7849b5e5b9c3953d2763b125727e577880e4eb18a0bfdbf8a25b1ec9::" providerId="AD" clId="Web-{DD8E4A4D-2782-64C8-3F11-E8781612B1DC}" dt="2021-09-14T11:30:46.514" v="164" actId="20577"/>
          <ac:spMkLst>
            <pc:docMk/>
            <pc:sldMk cId="1761626496" sldId="281"/>
            <ac:spMk id="2" creationId="{15926CD1-EEA3-4C1F-B574-B9426CB8A4A7}"/>
          </ac:spMkLst>
        </pc:spChg>
      </pc:sldChg>
      <pc:sldChg chg="modSp add ord replId">
        <pc:chgData name="Guest User" userId="S::urn:spo:anon#4e4500ba7849b5e5b9c3953d2763b125727e577880e4eb18a0bfdbf8a25b1ec9::" providerId="AD" clId="Web-{DD8E4A4D-2782-64C8-3F11-E8781612B1DC}" dt="2021-09-14T11:31:57.436" v="182" actId="14100"/>
        <pc:sldMkLst>
          <pc:docMk/>
          <pc:sldMk cId="2611369015" sldId="282"/>
        </pc:sldMkLst>
        <pc:spChg chg="mod">
          <ac:chgData name="Guest User" userId="S::urn:spo:anon#4e4500ba7849b5e5b9c3953d2763b125727e577880e4eb18a0bfdbf8a25b1ec9::" providerId="AD" clId="Web-{DD8E4A4D-2782-64C8-3F11-E8781612B1DC}" dt="2021-09-14T11:31:57.436" v="182" actId="14100"/>
          <ac:spMkLst>
            <pc:docMk/>
            <pc:sldMk cId="2611369015" sldId="282"/>
            <ac:spMk id="2" creationId="{15926CD1-EEA3-4C1F-B574-B9426CB8A4A7}"/>
          </ac:spMkLst>
        </pc:spChg>
      </pc:sldChg>
      <pc:sldChg chg="modSp add ord replId">
        <pc:chgData name="Guest User" userId="S::urn:spo:anon#4e4500ba7849b5e5b9c3953d2763b125727e577880e4eb18a0bfdbf8a25b1ec9::" providerId="AD" clId="Web-{DD8E4A4D-2782-64C8-3F11-E8781612B1DC}" dt="2021-09-14T11:32:37.671" v="191" actId="20577"/>
        <pc:sldMkLst>
          <pc:docMk/>
          <pc:sldMk cId="2121381460" sldId="283"/>
        </pc:sldMkLst>
        <pc:spChg chg="mod">
          <ac:chgData name="Guest User" userId="S::urn:spo:anon#4e4500ba7849b5e5b9c3953d2763b125727e577880e4eb18a0bfdbf8a25b1ec9::" providerId="AD" clId="Web-{DD8E4A4D-2782-64C8-3F11-E8781612B1DC}" dt="2021-09-14T11:32:37.671" v="191" actId="20577"/>
          <ac:spMkLst>
            <pc:docMk/>
            <pc:sldMk cId="2121381460" sldId="283"/>
            <ac:spMk id="2" creationId="{15926CD1-EEA3-4C1F-B574-B9426CB8A4A7}"/>
          </ac:spMkLst>
        </pc:spChg>
      </pc:sldChg>
      <pc:sldChg chg="modSp add replId">
        <pc:chgData name="Guest User" userId="S::urn:spo:anon#4e4500ba7849b5e5b9c3953d2763b125727e577880e4eb18a0bfdbf8a25b1ec9::" providerId="AD" clId="Web-{DD8E4A4D-2782-64C8-3F11-E8781612B1DC}" dt="2021-09-14T11:33:07.874" v="196" actId="20577"/>
        <pc:sldMkLst>
          <pc:docMk/>
          <pc:sldMk cId="345742836" sldId="284"/>
        </pc:sldMkLst>
        <pc:spChg chg="mod">
          <ac:chgData name="Guest User" userId="S::urn:spo:anon#4e4500ba7849b5e5b9c3953d2763b125727e577880e4eb18a0bfdbf8a25b1ec9::" providerId="AD" clId="Web-{DD8E4A4D-2782-64C8-3F11-E8781612B1DC}" dt="2021-09-14T11:33:07.874" v="196" actId="20577"/>
          <ac:spMkLst>
            <pc:docMk/>
            <pc:sldMk cId="345742836" sldId="284"/>
            <ac:spMk id="2" creationId="{15926CD1-EEA3-4C1F-B574-B9426CB8A4A7}"/>
          </ac:spMkLst>
        </pc:spChg>
      </pc:sldChg>
      <pc:sldChg chg="modSp add ord replId">
        <pc:chgData name="Guest User" userId="S::urn:spo:anon#4e4500ba7849b5e5b9c3953d2763b125727e577880e4eb18a0bfdbf8a25b1ec9::" providerId="AD" clId="Web-{DD8E4A4D-2782-64C8-3F11-E8781612B1DC}" dt="2021-09-14T11:33:29.734" v="201" actId="20577"/>
        <pc:sldMkLst>
          <pc:docMk/>
          <pc:sldMk cId="768396033" sldId="285"/>
        </pc:sldMkLst>
        <pc:spChg chg="mod">
          <ac:chgData name="Guest User" userId="S::urn:spo:anon#4e4500ba7849b5e5b9c3953d2763b125727e577880e4eb18a0bfdbf8a25b1ec9::" providerId="AD" clId="Web-{DD8E4A4D-2782-64C8-3F11-E8781612B1DC}" dt="2021-09-14T11:33:29.734" v="201" actId="20577"/>
          <ac:spMkLst>
            <pc:docMk/>
            <pc:sldMk cId="768396033" sldId="285"/>
            <ac:spMk id="2" creationId="{15926CD1-EEA3-4C1F-B574-B9426CB8A4A7}"/>
          </ac:spMkLst>
        </pc:spChg>
      </pc:sldChg>
      <pc:sldChg chg="addSp delSp modSp add ord replId">
        <pc:chgData name="Guest User" userId="S::urn:spo:anon#4e4500ba7849b5e5b9c3953d2763b125727e577880e4eb18a0bfdbf8a25b1ec9::" providerId="AD" clId="Web-{DD8E4A4D-2782-64C8-3F11-E8781612B1DC}" dt="2021-09-14T11:34:37.438" v="221" actId="1076"/>
        <pc:sldMkLst>
          <pc:docMk/>
          <pc:sldMk cId="1189311247" sldId="286"/>
        </pc:sldMkLst>
        <pc:spChg chg="mod">
          <ac:chgData name="Guest User" userId="S::urn:spo:anon#4e4500ba7849b5e5b9c3953d2763b125727e577880e4eb18a0bfdbf8a25b1ec9::" providerId="AD" clId="Web-{DD8E4A4D-2782-64C8-3F11-E8781612B1DC}" dt="2021-09-14T11:33:58.875" v="207" actId="14100"/>
          <ac:spMkLst>
            <pc:docMk/>
            <pc:sldMk cId="1189311247" sldId="286"/>
            <ac:spMk id="2" creationId="{15926CD1-EEA3-4C1F-B574-B9426CB8A4A7}"/>
          </ac:spMkLst>
        </pc:spChg>
        <pc:grpChg chg="add del mod">
          <ac:chgData name="Guest User" userId="S::urn:spo:anon#4e4500ba7849b5e5b9c3953d2763b125727e577880e4eb18a0bfdbf8a25b1ec9::" providerId="AD" clId="Web-{DD8E4A4D-2782-64C8-3F11-E8781612B1DC}" dt="2021-09-14T11:34:24.078" v="217"/>
          <ac:grpSpMkLst>
            <pc:docMk/>
            <pc:sldMk cId="1189311247" sldId="286"/>
            <ac:grpSpMk id="10" creationId="{65F3A7A8-3C68-4085-834F-BC3A50ECF830}"/>
          </ac:grpSpMkLst>
        </pc:grpChg>
        <pc:picChg chg="add mod">
          <ac:chgData name="Guest User" userId="S::urn:spo:anon#4e4500ba7849b5e5b9c3953d2763b125727e577880e4eb18a0bfdbf8a25b1ec9::" providerId="AD" clId="Web-{DD8E4A4D-2782-64C8-3F11-E8781612B1DC}" dt="2021-09-14T11:34:37.438" v="221" actId="1076"/>
          <ac:picMkLst>
            <pc:docMk/>
            <pc:sldMk cId="1189311247" sldId="286"/>
            <ac:picMk id="4" creationId="{B9BFF328-3A82-4FDC-B249-09C670579D37}"/>
          </ac:picMkLst>
        </pc:picChg>
        <pc:picChg chg="add del mod">
          <ac:chgData name="Guest User" userId="S::urn:spo:anon#4e4500ba7849b5e5b9c3953d2763b125727e577880e4eb18a0bfdbf8a25b1ec9::" providerId="AD" clId="Web-{DD8E4A4D-2782-64C8-3F11-E8781612B1DC}" dt="2021-09-14T11:34:23.328" v="216"/>
          <ac:picMkLst>
            <pc:docMk/>
            <pc:sldMk cId="1189311247" sldId="286"/>
            <ac:picMk id="8" creationId="{1A1BC982-A1D7-4E8D-8542-CCA77762331F}"/>
          </ac:picMkLst>
        </pc:picChg>
        <pc:picChg chg="add del mod">
          <ac:chgData name="Guest User" userId="S::urn:spo:anon#4e4500ba7849b5e5b9c3953d2763b125727e577880e4eb18a0bfdbf8a25b1ec9::" providerId="AD" clId="Web-{DD8E4A4D-2782-64C8-3F11-E8781612B1DC}" dt="2021-09-14T11:34:25.484" v="218"/>
          <ac:picMkLst>
            <pc:docMk/>
            <pc:sldMk cId="1189311247" sldId="286"/>
            <ac:picMk id="9" creationId="{479D7131-5998-4A96-B892-2B36A768DD18}"/>
          </ac:picMkLst>
        </pc:picChg>
      </pc:sldChg>
    </pc:docChg>
  </pc:docChgLst>
  <pc:docChgLst>
    <pc:chgData name="Guest User" userId="S::urn:spo:anon#4e4500ba7849b5e5b9c3953d2763b125727e577880e4eb18a0bfdbf8a25b1ec9::" providerId="AD" clId="Web-{CF9CBE11-7FC3-0580-4EFE-6DDF57AF2222}"/>
    <pc:docChg chg="addSld delSld modSld sldOrd">
      <pc:chgData name="Guest User" userId="S::urn:spo:anon#4e4500ba7849b5e5b9c3953d2763b125727e577880e4eb18a0bfdbf8a25b1ec9::" providerId="AD" clId="Web-{CF9CBE11-7FC3-0580-4EFE-6DDF57AF2222}" dt="2021-09-15T10:34:54.717" v="772" actId="20577"/>
      <pc:docMkLst>
        <pc:docMk/>
      </pc:docMkLst>
      <pc:sldChg chg="modSp">
        <pc:chgData name="Guest User" userId="S::urn:spo:anon#4e4500ba7849b5e5b9c3953d2763b125727e577880e4eb18a0bfdbf8a25b1ec9::" providerId="AD" clId="Web-{CF9CBE11-7FC3-0580-4EFE-6DDF57AF2222}" dt="2021-09-15T08:26:24.815" v="82" actId="20577"/>
        <pc:sldMkLst>
          <pc:docMk/>
          <pc:sldMk cId="256942556" sldId="256"/>
        </pc:sldMkLst>
        <pc:spChg chg="mod">
          <ac:chgData name="Guest User" userId="S::urn:spo:anon#4e4500ba7849b5e5b9c3953d2763b125727e577880e4eb18a0bfdbf8a25b1ec9::" providerId="AD" clId="Web-{CF9CBE11-7FC3-0580-4EFE-6DDF57AF2222}" dt="2021-09-15T08:26:24.815" v="82" actId="20577"/>
          <ac:spMkLst>
            <pc:docMk/>
            <pc:sldMk cId="256942556" sldId="256"/>
            <ac:spMk id="3" creationId="{0128A409-D50A-41C0-BE34-EFE2FB764A68}"/>
          </ac:spMkLst>
        </pc:spChg>
      </pc:sldChg>
      <pc:sldChg chg="modSp">
        <pc:chgData name="Guest User" userId="S::urn:spo:anon#4e4500ba7849b5e5b9c3953d2763b125727e577880e4eb18a0bfdbf8a25b1ec9::" providerId="AD" clId="Web-{CF9CBE11-7FC3-0580-4EFE-6DDF57AF2222}" dt="2021-09-15T08:29:31.773" v="101" actId="20577"/>
        <pc:sldMkLst>
          <pc:docMk/>
          <pc:sldMk cId="459440321" sldId="258"/>
        </pc:sldMkLst>
        <pc:spChg chg="mod">
          <ac:chgData name="Guest User" userId="S::urn:spo:anon#4e4500ba7849b5e5b9c3953d2763b125727e577880e4eb18a0bfdbf8a25b1ec9::" providerId="AD" clId="Web-{CF9CBE11-7FC3-0580-4EFE-6DDF57AF2222}" dt="2021-09-15T07:01:20.155" v="12" actId="20577"/>
          <ac:spMkLst>
            <pc:docMk/>
            <pc:sldMk cId="459440321" sldId="258"/>
            <ac:spMk id="52" creationId="{CCC91C4D-912B-4D61-92BB-04E4BE2C0039}"/>
          </ac:spMkLst>
        </pc:spChg>
        <pc:spChg chg="mod">
          <ac:chgData name="Guest User" userId="S::urn:spo:anon#4e4500ba7849b5e5b9c3953d2763b125727e577880e4eb18a0bfdbf8a25b1ec9::" providerId="AD" clId="Web-{CF9CBE11-7FC3-0580-4EFE-6DDF57AF2222}" dt="2021-09-15T08:29:31.773" v="101" actId="20577"/>
          <ac:spMkLst>
            <pc:docMk/>
            <pc:sldMk cId="459440321" sldId="258"/>
            <ac:spMk id="53" creationId="{31584EB2-480D-4556-8904-BAF4E3F43ADD}"/>
          </ac:spMkLst>
        </pc:spChg>
        <pc:spChg chg="mod">
          <ac:chgData name="Guest User" userId="S::urn:spo:anon#4e4500ba7849b5e5b9c3953d2763b125727e577880e4eb18a0bfdbf8a25b1ec9::" providerId="AD" clId="Web-{CF9CBE11-7FC3-0580-4EFE-6DDF57AF2222}" dt="2021-09-15T07:58:11.950" v="62" actId="14100"/>
          <ac:spMkLst>
            <pc:docMk/>
            <pc:sldMk cId="459440321" sldId="258"/>
            <ac:spMk id="54" creationId="{42EB982D-9BC2-494E-9693-C199DFD34320}"/>
          </ac:spMkLst>
        </pc:spChg>
      </pc:sldChg>
      <pc:sldChg chg="modSp">
        <pc:chgData name="Guest User" userId="S::urn:spo:anon#4e4500ba7849b5e5b9c3953d2763b125727e577880e4eb18a0bfdbf8a25b1ec9::" providerId="AD" clId="Web-{CF9CBE11-7FC3-0580-4EFE-6DDF57AF2222}" dt="2021-09-15T08:59:36.657" v="384" actId="20577"/>
        <pc:sldMkLst>
          <pc:docMk/>
          <pc:sldMk cId="3705036089" sldId="267"/>
        </pc:sldMkLst>
        <pc:spChg chg="mod">
          <ac:chgData name="Guest User" userId="S::urn:spo:anon#4e4500ba7849b5e5b9c3953d2763b125727e577880e4eb18a0bfdbf8a25b1ec9::" providerId="AD" clId="Web-{CF9CBE11-7FC3-0580-4EFE-6DDF57AF2222}" dt="2021-09-15T08:59:36.657" v="384" actId="20577"/>
          <ac:spMkLst>
            <pc:docMk/>
            <pc:sldMk cId="3705036089" sldId="267"/>
            <ac:spMk id="3" creationId="{ACCAE733-31CE-4588-A142-A9E7D47C883B}"/>
          </ac:spMkLst>
        </pc:spChg>
      </pc:sldChg>
      <pc:sldChg chg="modSp">
        <pc:chgData name="Guest User" userId="S::urn:spo:anon#4e4500ba7849b5e5b9c3953d2763b125727e577880e4eb18a0bfdbf8a25b1ec9::" providerId="AD" clId="Web-{CF9CBE11-7FC3-0580-4EFE-6DDF57AF2222}" dt="2021-09-15T07:02:07.469" v="14" actId="14100"/>
        <pc:sldMkLst>
          <pc:docMk/>
          <pc:sldMk cId="2780659098" sldId="268"/>
        </pc:sldMkLst>
        <pc:picChg chg="mod">
          <ac:chgData name="Guest User" userId="S::urn:spo:anon#4e4500ba7849b5e5b9c3953d2763b125727e577880e4eb18a0bfdbf8a25b1ec9::" providerId="AD" clId="Web-{CF9CBE11-7FC3-0580-4EFE-6DDF57AF2222}" dt="2021-09-15T07:02:07.469" v="14" actId="14100"/>
          <ac:picMkLst>
            <pc:docMk/>
            <pc:sldMk cId="2780659098" sldId="268"/>
            <ac:picMk id="2" creationId="{02570130-48C8-4D30-AFAB-1136FD74142D}"/>
          </ac:picMkLst>
        </pc:picChg>
      </pc:sldChg>
      <pc:sldChg chg="addSp delSp modSp">
        <pc:chgData name="Guest User" userId="S::urn:spo:anon#4e4500ba7849b5e5b9c3953d2763b125727e577880e4eb18a0bfdbf8a25b1ec9::" providerId="AD" clId="Web-{CF9CBE11-7FC3-0580-4EFE-6DDF57AF2222}" dt="2021-09-15T08:05:19.287" v="76" actId="1076"/>
        <pc:sldMkLst>
          <pc:docMk/>
          <pc:sldMk cId="2313748711" sldId="269"/>
        </pc:sldMkLst>
        <pc:grpChg chg="mod">
          <ac:chgData name="Guest User" userId="S::urn:spo:anon#4e4500ba7849b5e5b9c3953d2763b125727e577880e4eb18a0bfdbf8a25b1ec9::" providerId="AD" clId="Web-{CF9CBE11-7FC3-0580-4EFE-6DDF57AF2222}" dt="2021-09-15T08:05:19.287" v="76" actId="1076"/>
          <ac:grpSpMkLst>
            <pc:docMk/>
            <pc:sldMk cId="2313748711" sldId="269"/>
            <ac:grpSpMk id="7" creationId="{94566795-859E-4757-A3E1-DED045D4F587}"/>
          </ac:grpSpMkLst>
        </pc:grpChg>
        <pc:picChg chg="del mod">
          <ac:chgData name="Guest User" userId="S::urn:spo:anon#4e4500ba7849b5e5b9c3953d2763b125727e577880e4eb18a0bfdbf8a25b1ec9::" providerId="AD" clId="Web-{CF9CBE11-7FC3-0580-4EFE-6DDF57AF2222}" dt="2021-09-15T08:04:42.115" v="73"/>
          <ac:picMkLst>
            <pc:docMk/>
            <pc:sldMk cId="2313748711" sldId="269"/>
            <ac:picMk id="2" creationId="{B7E7489E-C9F6-4F94-AF07-125EB4D0E44D}"/>
          </ac:picMkLst>
        </pc:picChg>
        <pc:picChg chg="add mod ord">
          <ac:chgData name="Guest User" userId="S::urn:spo:anon#4e4500ba7849b5e5b9c3953d2763b125727e577880e4eb18a0bfdbf8a25b1ec9::" providerId="AD" clId="Web-{CF9CBE11-7FC3-0580-4EFE-6DDF57AF2222}" dt="2021-09-15T08:05:10.881" v="75" actId="1076"/>
          <ac:picMkLst>
            <pc:docMk/>
            <pc:sldMk cId="2313748711" sldId="269"/>
            <ac:picMk id="3" creationId="{C3497ABE-A36E-4757-9DC5-12F2600C26C2}"/>
          </ac:picMkLst>
        </pc:picChg>
        <pc:picChg chg="del">
          <ac:chgData name="Guest User" userId="S::urn:spo:anon#4e4500ba7849b5e5b9c3953d2763b125727e577880e4eb18a0bfdbf8a25b1ec9::" providerId="AD" clId="Web-{CF9CBE11-7FC3-0580-4EFE-6DDF57AF2222}" dt="2021-09-15T08:03:40.082" v="63"/>
          <ac:picMkLst>
            <pc:docMk/>
            <pc:sldMk cId="2313748711" sldId="269"/>
            <ac:picMk id="6" creationId="{016B3B55-60B8-4CD2-8130-0B8A9448A66B}"/>
          </ac:picMkLst>
        </pc:picChg>
      </pc:sldChg>
      <pc:sldChg chg="addSp delSp modSp">
        <pc:chgData name="Guest User" userId="S::urn:spo:anon#4e4500ba7849b5e5b9c3953d2763b125727e577880e4eb18a0bfdbf8a25b1ec9::" providerId="AD" clId="Web-{CF9CBE11-7FC3-0580-4EFE-6DDF57AF2222}" dt="2021-09-15T08:55:35.511" v="371" actId="20577"/>
        <pc:sldMkLst>
          <pc:docMk/>
          <pc:sldMk cId="31735890" sldId="270"/>
        </pc:sldMkLst>
        <pc:spChg chg="mod">
          <ac:chgData name="Guest User" userId="S::urn:spo:anon#4e4500ba7849b5e5b9c3953d2763b125727e577880e4eb18a0bfdbf8a25b1ec9::" providerId="AD" clId="Web-{CF9CBE11-7FC3-0580-4EFE-6DDF57AF2222}" dt="2021-09-15T08:54:27.025" v="346" actId="1076"/>
          <ac:spMkLst>
            <pc:docMk/>
            <pc:sldMk cId="31735890" sldId="270"/>
            <ac:spMk id="10" creationId="{384B8C7F-48A9-4448-A198-6C3C0AAD2082}"/>
          </ac:spMkLst>
        </pc:spChg>
        <pc:spChg chg="mod">
          <ac:chgData name="Guest User" userId="S::urn:spo:anon#4e4500ba7849b5e5b9c3953d2763b125727e577880e4eb18a0bfdbf8a25b1ec9::" providerId="AD" clId="Web-{CF9CBE11-7FC3-0580-4EFE-6DDF57AF2222}" dt="2021-09-15T08:54:27.040" v="347" actId="1076"/>
          <ac:spMkLst>
            <pc:docMk/>
            <pc:sldMk cId="31735890" sldId="270"/>
            <ac:spMk id="16" creationId="{C357C283-BDB2-4BD8-B604-EF697BEC87BB}"/>
          </ac:spMkLst>
        </pc:spChg>
        <pc:spChg chg="mod">
          <ac:chgData name="Guest User" userId="S::urn:spo:anon#4e4500ba7849b5e5b9c3953d2763b125727e577880e4eb18a0bfdbf8a25b1ec9::" providerId="AD" clId="Web-{CF9CBE11-7FC3-0580-4EFE-6DDF57AF2222}" dt="2021-09-15T08:55:35.511" v="371" actId="20577"/>
          <ac:spMkLst>
            <pc:docMk/>
            <pc:sldMk cId="31735890" sldId="270"/>
            <ac:spMk id="52" creationId="{CCC91C4D-912B-4D61-92BB-04E4BE2C0039}"/>
          </ac:spMkLst>
        </pc:spChg>
        <pc:spChg chg="mod">
          <ac:chgData name="Guest User" userId="S::urn:spo:anon#4e4500ba7849b5e5b9c3953d2763b125727e577880e4eb18a0bfdbf8a25b1ec9::" providerId="AD" clId="Web-{CF9CBE11-7FC3-0580-4EFE-6DDF57AF2222}" dt="2021-09-15T08:55:00.963" v="370" actId="14100"/>
          <ac:spMkLst>
            <pc:docMk/>
            <pc:sldMk cId="31735890" sldId="270"/>
            <ac:spMk id="53" creationId="{31584EB2-480D-4556-8904-BAF4E3F43ADD}"/>
          </ac:spMkLst>
        </pc:spChg>
        <pc:spChg chg="mod">
          <ac:chgData name="Guest User" userId="S::urn:spo:anon#4e4500ba7849b5e5b9c3953d2763b125727e577880e4eb18a0bfdbf8a25b1ec9::" providerId="AD" clId="Web-{CF9CBE11-7FC3-0580-4EFE-6DDF57AF2222}" dt="2021-09-15T08:55:00.963" v="370" actId="14100"/>
          <ac:spMkLst>
            <pc:docMk/>
            <pc:sldMk cId="31735890" sldId="270"/>
            <ac:spMk id="54" creationId="{42EB982D-9BC2-494E-9693-C199DFD34320}"/>
          </ac:spMkLst>
        </pc:spChg>
        <pc:picChg chg="mod">
          <ac:chgData name="Guest User" userId="S::urn:spo:anon#4e4500ba7849b5e5b9c3953d2763b125727e577880e4eb18a0bfdbf8a25b1ec9::" providerId="AD" clId="Web-{CF9CBE11-7FC3-0580-4EFE-6DDF57AF2222}" dt="2021-09-15T08:54:27.009" v="345" actId="1076"/>
          <ac:picMkLst>
            <pc:docMk/>
            <pc:sldMk cId="31735890" sldId="270"/>
            <ac:picMk id="2" creationId="{2B65AECA-FA37-4832-8FA6-1233EF44BF27}"/>
          </ac:picMkLst>
        </pc:picChg>
        <pc:picChg chg="add del mod">
          <ac:chgData name="Guest User" userId="S::urn:spo:anon#4e4500ba7849b5e5b9c3953d2763b125727e577880e4eb18a0bfdbf8a25b1ec9::" providerId="AD" clId="Web-{CF9CBE11-7FC3-0580-4EFE-6DDF57AF2222}" dt="2021-09-15T08:54:43.541" v="366"/>
          <ac:picMkLst>
            <pc:docMk/>
            <pc:sldMk cId="31735890" sldId="270"/>
            <ac:picMk id="5" creationId="{323825E5-28D8-42C6-850D-20FE29D52B39}"/>
          </ac:picMkLst>
        </pc:picChg>
      </pc:sldChg>
      <pc:sldChg chg="modSp">
        <pc:chgData name="Guest User" userId="S::urn:spo:anon#4e4500ba7849b5e5b9c3953d2763b125727e577880e4eb18a0bfdbf8a25b1ec9::" providerId="AD" clId="Web-{CF9CBE11-7FC3-0580-4EFE-6DDF57AF2222}" dt="2021-09-15T09:39:03.007" v="587" actId="20577"/>
        <pc:sldMkLst>
          <pc:docMk/>
          <pc:sldMk cId="2209737792" sldId="271"/>
        </pc:sldMkLst>
        <pc:spChg chg="mod">
          <ac:chgData name="Guest User" userId="S::urn:spo:anon#4e4500ba7849b5e5b9c3953d2763b125727e577880e4eb18a0bfdbf8a25b1ec9::" providerId="AD" clId="Web-{CF9CBE11-7FC3-0580-4EFE-6DDF57AF2222}" dt="2021-09-15T09:39:03.007" v="587" actId="20577"/>
          <ac:spMkLst>
            <pc:docMk/>
            <pc:sldMk cId="2209737792" sldId="271"/>
            <ac:spMk id="12" creationId="{FE01257E-74CC-41CA-9C07-239783C85130}"/>
          </ac:spMkLst>
        </pc:spChg>
      </pc:sldChg>
      <pc:sldChg chg="modSp">
        <pc:chgData name="Guest User" userId="S::urn:spo:anon#4e4500ba7849b5e5b9c3953d2763b125727e577880e4eb18a0bfdbf8a25b1ec9::" providerId="AD" clId="Web-{CF9CBE11-7FC3-0580-4EFE-6DDF57AF2222}" dt="2021-09-15T09:31:55.107" v="585" actId="14100"/>
        <pc:sldMkLst>
          <pc:docMk/>
          <pc:sldMk cId="2696726949" sldId="272"/>
        </pc:sldMkLst>
        <pc:spChg chg="mod">
          <ac:chgData name="Guest User" userId="S::urn:spo:anon#4e4500ba7849b5e5b9c3953d2763b125727e577880e4eb18a0bfdbf8a25b1ec9::" providerId="AD" clId="Web-{CF9CBE11-7FC3-0580-4EFE-6DDF57AF2222}" dt="2021-09-15T09:31:55.107" v="585" actId="14100"/>
          <ac:spMkLst>
            <pc:docMk/>
            <pc:sldMk cId="2696726949" sldId="272"/>
            <ac:spMk id="3" creationId="{38E6C18A-2FF3-4F2D-99C5-4022622B4879}"/>
          </ac:spMkLst>
        </pc:spChg>
        <pc:spChg chg="mod">
          <ac:chgData name="Guest User" userId="S::urn:spo:anon#4e4500ba7849b5e5b9c3953d2763b125727e577880e4eb18a0bfdbf8a25b1ec9::" providerId="AD" clId="Web-{CF9CBE11-7FC3-0580-4EFE-6DDF57AF2222}" dt="2021-09-15T07:03:23.986" v="22" actId="20577"/>
          <ac:spMkLst>
            <pc:docMk/>
            <pc:sldMk cId="2696726949" sldId="272"/>
            <ac:spMk id="54" creationId="{42EB982D-9BC2-494E-9693-C199DFD34320}"/>
          </ac:spMkLst>
        </pc:spChg>
      </pc:sldChg>
      <pc:sldChg chg="modSp">
        <pc:chgData name="Guest User" userId="S::urn:spo:anon#4e4500ba7849b5e5b9c3953d2763b125727e577880e4eb18a0bfdbf8a25b1ec9::" providerId="AD" clId="Web-{CF9CBE11-7FC3-0580-4EFE-6DDF57AF2222}" dt="2021-09-15T09:29:53.713" v="584" actId="1076"/>
        <pc:sldMkLst>
          <pc:docMk/>
          <pc:sldMk cId="2240340026" sldId="273"/>
        </pc:sldMkLst>
        <pc:spChg chg="mod">
          <ac:chgData name="Guest User" userId="S::urn:spo:anon#4e4500ba7849b5e5b9c3953d2763b125727e577880e4eb18a0bfdbf8a25b1ec9::" providerId="AD" clId="Web-{CF9CBE11-7FC3-0580-4EFE-6DDF57AF2222}" dt="2021-09-15T09:29:23.181" v="578" actId="20577"/>
          <ac:spMkLst>
            <pc:docMk/>
            <pc:sldMk cId="2240340026" sldId="273"/>
            <ac:spMk id="54" creationId="{42EB982D-9BC2-494E-9693-C199DFD34320}"/>
          </ac:spMkLst>
        </pc:spChg>
        <pc:picChg chg="mod">
          <ac:chgData name="Guest User" userId="S::urn:spo:anon#4e4500ba7849b5e5b9c3953d2763b125727e577880e4eb18a0bfdbf8a25b1ec9::" providerId="AD" clId="Web-{CF9CBE11-7FC3-0580-4EFE-6DDF57AF2222}" dt="2021-09-15T09:29:53.713" v="584" actId="1076"/>
          <ac:picMkLst>
            <pc:docMk/>
            <pc:sldMk cId="2240340026" sldId="273"/>
            <ac:picMk id="3" creationId="{C7940D93-7ADF-4C6E-B984-AE4732F8C34B}"/>
          </ac:picMkLst>
        </pc:picChg>
      </pc:sldChg>
      <pc:sldChg chg="modSp">
        <pc:chgData name="Guest User" userId="S::urn:spo:anon#4e4500ba7849b5e5b9c3953d2763b125727e577880e4eb18a0bfdbf8a25b1ec9::" providerId="AD" clId="Web-{CF9CBE11-7FC3-0580-4EFE-6DDF57AF2222}" dt="2021-09-15T10:21:49.132" v="603" actId="20577"/>
        <pc:sldMkLst>
          <pc:docMk/>
          <pc:sldMk cId="1891490244" sldId="274"/>
        </pc:sldMkLst>
        <pc:spChg chg="mod">
          <ac:chgData name="Guest User" userId="S::urn:spo:anon#4e4500ba7849b5e5b9c3953d2763b125727e577880e4eb18a0bfdbf8a25b1ec9::" providerId="AD" clId="Web-{CF9CBE11-7FC3-0580-4EFE-6DDF57AF2222}" dt="2021-09-15T10:21:49.132" v="603" actId="20577"/>
          <ac:spMkLst>
            <pc:docMk/>
            <pc:sldMk cId="1891490244" sldId="274"/>
            <ac:spMk id="54" creationId="{42EB982D-9BC2-494E-9693-C199DFD34320}"/>
          </ac:spMkLst>
        </pc:spChg>
      </pc:sldChg>
      <pc:sldChg chg="modSp">
        <pc:chgData name="Guest User" userId="S::urn:spo:anon#4e4500ba7849b5e5b9c3953d2763b125727e577880e4eb18a0bfdbf8a25b1ec9::" providerId="AD" clId="Web-{CF9CBE11-7FC3-0580-4EFE-6DDF57AF2222}" dt="2021-09-15T08:07:36.103" v="80" actId="14100"/>
        <pc:sldMkLst>
          <pc:docMk/>
          <pc:sldMk cId="1473004806" sldId="275"/>
        </pc:sldMkLst>
        <pc:spChg chg="mod">
          <ac:chgData name="Guest User" userId="S::urn:spo:anon#4e4500ba7849b5e5b9c3953d2763b125727e577880e4eb18a0bfdbf8a25b1ec9::" providerId="AD" clId="Web-{CF9CBE11-7FC3-0580-4EFE-6DDF57AF2222}" dt="2021-09-15T08:06:50.055" v="78" actId="20577"/>
          <ac:spMkLst>
            <pc:docMk/>
            <pc:sldMk cId="1473004806" sldId="275"/>
            <ac:spMk id="53" creationId="{31584EB2-480D-4556-8904-BAF4E3F43ADD}"/>
          </ac:spMkLst>
        </pc:spChg>
        <pc:picChg chg="mod">
          <ac:chgData name="Guest User" userId="S::urn:spo:anon#4e4500ba7849b5e5b9c3953d2763b125727e577880e4eb18a0bfdbf8a25b1ec9::" providerId="AD" clId="Web-{CF9CBE11-7FC3-0580-4EFE-6DDF57AF2222}" dt="2021-09-15T08:07:29.759" v="79" actId="14100"/>
          <ac:picMkLst>
            <pc:docMk/>
            <pc:sldMk cId="1473004806" sldId="275"/>
            <ac:picMk id="3" creationId="{3416A908-E1FB-437B-A87A-DB866CC00BB9}"/>
          </ac:picMkLst>
        </pc:picChg>
        <pc:picChg chg="mod">
          <ac:chgData name="Guest User" userId="S::urn:spo:anon#4e4500ba7849b5e5b9c3953d2763b125727e577880e4eb18a0bfdbf8a25b1ec9::" providerId="AD" clId="Web-{CF9CBE11-7FC3-0580-4EFE-6DDF57AF2222}" dt="2021-09-15T08:07:36.103" v="80" actId="14100"/>
          <ac:picMkLst>
            <pc:docMk/>
            <pc:sldMk cId="1473004806" sldId="275"/>
            <ac:picMk id="6" creationId="{290AA680-5630-4C57-A454-F652B6794EA7}"/>
          </ac:picMkLst>
        </pc:picChg>
      </pc:sldChg>
      <pc:sldChg chg="addSp delSp modSp">
        <pc:chgData name="Guest User" userId="S::urn:spo:anon#4e4500ba7849b5e5b9c3953d2763b125727e577880e4eb18a0bfdbf8a25b1ec9::" providerId="AD" clId="Web-{CF9CBE11-7FC3-0580-4EFE-6DDF57AF2222}" dt="2021-09-15T10:34:54.717" v="772" actId="20577"/>
        <pc:sldMkLst>
          <pc:docMk/>
          <pc:sldMk cId="2274110755" sldId="276"/>
        </pc:sldMkLst>
        <pc:spChg chg="add mod">
          <ac:chgData name="Guest User" userId="S::urn:spo:anon#4e4500ba7849b5e5b9c3953d2763b125727e577880e4eb18a0bfdbf8a25b1ec9::" providerId="AD" clId="Web-{CF9CBE11-7FC3-0580-4EFE-6DDF57AF2222}" dt="2021-09-15T10:32:43.839" v="744" actId="20577"/>
          <ac:spMkLst>
            <pc:docMk/>
            <pc:sldMk cId="2274110755" sldId="276"/>
            <ac:spMk id="4" creationId="{040D339F-5D97-4E2A-AFCD-0C53FB690F20}"/>
          </ac:spMkLst>
        </pc:spChg>
        <pc:spChg chg="add mod">
          <ac:chgData name="Guest User" userId="S::urn:spo:anon#4e4500ba7849b5e5b9c3953d2763b125727e577880e4eb18a0bfdbf8a25b1ec9::" providerId="AD" clId="Web-{CF9CBE11-7FC3-0580-4EFE-6DDF57AF2222}" dt="2021-09-15T10:33:10.590" v="755" actId="1076"/>
          <ac:spMkLst>
            <pc:docMk/>
            <pc:sldMk cId="2274110755" sldId="276"/>
            <ac:spMk id="5" creationId="{DA27F004-582A-4F24-9305-2DF192B5AB49}"/>
          </ac:spMkLst>
        </pc:spChg>
        <pc:spChg chg="add del mod">
          <ac:chgData name="Guest User" userId="S::urn:spo:anon#4e4500ba7849b5e5b9c3953d2763b125727e577880e4eb18a0bfdbf8a25b1ec9::" providerId="AD" clId="Web-{CF9CBE11-7FC3-0580-4EFE-6DDF57AF2222}" dt="2021-09-15T10:31:05.773" v="726"/>
          <ac:spMkLst>
            <pc:docMk/>
            <pc:sldMk cId="2274110755" sldId="276"/>
            <ac:spMk id="11" creationId="{5CD2A14A-40EC-495D-BF69-2E76FF6A77EF}"/>
          </ac:spMkLst>
        </pc:spChg>
        <pc:spChg chg="add del">
          <ac:chgData name="Guest User" userId="S::urn:spo:anon#4e4500ba7849b5e5b9c3953d2763b125727e577880e4eb18a0bfdbf8a25b1ec9::" providerId="AD" clId="Web-{CF9CBE11-7FC3-0580-4EFE-6DDF57AF2222}" dt="2021-09-15T10:32:03.463" v="730"/>
          <ac:spMkLst>
            <pc:docMk/>
            <pc:sldMk cId="2274110755" sldId="276"/>
            <ac:spMk id="14" creationId="{03091557-D8D7-4B66-966A-64DEB6B36B88}"/>
          </ac:spMkLst>
        </pc:spChg>
        <pc:spChg chg="mod">
          <ac:chgData name="Guest User" userId="S::urn:spo:anon#4e4500ba7849b5e5b9c3953d2763b125727e577880e4eb18a0bfdbf8a25b1ec9::" providerId="AD" clId="Web-{CF9CBE11-7FC3-0580-4EFE-6DDF57AF2222}" dt="2021-09-15T10:27:44.299" v="640" actId="20577"/>
          <ac:spMkLst>
            <pc:docMk/>
            <pc:sldMk cId="2274110755" sldId="276"/>
            <ac:spMk id="52" creationId="{CCC91C4D-912B-4D61-92BB-04E4BE2C0039}"/>
          </ac:spMkLst>
        </pc:spChg>
        <pc:spChg chg="mod">
          <ac:chgData name="Guest User" userId="S::urn:spo:anon#4e4500ba7849b5e5b9c3953d2763b125727e577880e4eb18a0bfdbf8a25b1ec9::" providerId="AD" clId="Web-{CF9CBE11-7FC3-0580-4EFE-6DDF57AF2222}" dt="2021-09-15T10:32:48.901" v="749" actId="20577"/>
          <ac:spMkLst>
            <pc:docMk/>
            <pc:sldMk cId="2274110755" sldId="276"/>
            <ac:spMk id="53" creationId="{31584EB2-480D-4556-8904-BAF4E3F43ADD}"/>
          </ac:spMkLst>
        </pc:spChg>
        <pc:spChg chg="mod">
          <ac:chgData name="Guest User" userId="S::urn:spo:anon#4e4500ba7849b5e5b9c3953d2763b125727e577880e4eb18a0bfdbf8a25b1ec9::" providerId="AD" clId="Web-{CF9CBE11-7FC3-0580-4EFE-6DDF57AF2222}" dt="2021-09-15T10:34:54.717" v="772" actId="20577"/>
          <ac:spMkLst>
            <pc:docMk/>
            <pc:sldMk cId="2274110755" sldId="276"/>
            <ac:spMk id="54" creationId="{42EB982D-9BC2-494E-9693-C199DFD34320}"/>
          </ac:spMkLst>
        </pc:spChg>
      </pc:sldChg>
      <pc:sldChg chg="modSp">
        <pc:chgData name="Guest User" userId="S::urn:spo:anon#4e4500ba7849b5e5b9c3953d2763b125727e577880e4eb18a0bfdbf8a25b1ec9::" providerId="AD" clId="Web-{CF9CBE11-7FC3-0580-4EFE-6DDF57AF2222}" dt="2021-09-15T10:24:12.933" v="609" actId="20577"/>
        <pc:sldMkLst>
          <pc:docMk/>
          <pc:sldMk cId="3410586497" sldId="277"/>
        </pc:sldMkLst>
        <pc:spChg chg="mod">
          <ac:chgData name="Guest User" userId="S::urn:spo:anon#4e4500ba7849b5e5b9c3953d2763b125727e577880e4eb18a0bfdbf8a25b1ec9::" providerId="AD" clId="Web-{CF9CBE11-7FC3-0580-4EFE-6DDF57AF2222}" dt="2021-09-15T09:20:10.512" v="523" actId="20577"/>
          <ac:spMkLst>
            <pc:docMk/>
            <pc:sldMk cId="3410586497" sldId="277"/>
            <ac:spMk id="53" creationId="{31584EB2-480D-4556-8904-BAF4E3F43ADD}"/>
          </ac:spMkLst>
        </pc:spChg>
        <pc:spChg chg="mod">
          <ac:chgData name="Guest User" userId="S::urn:spo:anon#4e4500ba7849b5e5b9c3953d2763b125727e577880e4eb18a0bfdbf8a25b1ec9::" providerId="AD" clId="Web-{CF9CBE11-7FC3-0580-4EFE-6DDF57AF2222}" dt="2021-09-15T10:24:12.933" v="609" actId="20577"/>
          <ac:spMkLst>
            <pc:docMk/>
            <pc:sldMk cId="3410586497" sldId="277"/>
            <ac:spMk id="54" creationId="{42EB982D-9BC2-494E-9693-C199DFD34320}"/>
          </ac:spMkLst>
        </pc:spChg>
      </pc:sldChg>
      <pc:sldChg chg="modSp">
        <pc:chgData name="Guest User" userId="S::urn:spo:anon#4e4500ba7849b5e5b9c3953d2763b125727e577880e4eb18a0bfdbf8a25b1ec9::" providerId="AD" clId="Web-{CF9CBE11-7FC3-0580-4EFE-6DDF57AF2222}" dt="2021-09-15T07:01:15.186" v="11" actId="20577"/>
        <pc:sldMkLst>
          <pc:docMk/>
          <pc:sldMk cId="3094841307" sldId="278"/>
        </pc:sldMkLst>
        <pc:spChg chg="mod">
          <ac:chgData name="Guest User" userId="S::urn:spo:anon#4e4500ba7849b5e5b9c3953d2763b125727e577880e4eb18a0bfdbf8a25b1ec9::" providerId="AD" clId="Web-{CF9CBE11-7FC3-0580-4EFE-6DDF57AF2222}" dt="2021-09-15T07:01:15.186" v="11" actId="20577"/>
          <ac:spMkLst>
            <pc:docMk/>
            <pc:sldMk cId="3094841307" sldId="278"/>
            <ac:spMk id="2" creationId="{15926CD1-EEA3-4C1F-B574-B9426CB8A4A7}"/>
          </ac:spMkLst>
        </pc:spChg>
      </pc:sldChg>
      <pc:sldChg chg="modSp">
        <pc:chgData name="Guest User" userId="S::urn:spo:anon#4e4500ba7849b5e5b9c3953d2763b125727e577880e4eb18a0bfdbf8a25b1ec9::" providerId="AD" clId="Web-{CF9CBE11-7FC3-0580-4EFE-6DDF57AF2222}" dt="2021-09-15T10:27:39.549" v="637" actId="20577"/>
        <pc:sldMkLst>
          <pc:docMk/>
          <pc:sldMk cId="768396033" sldId="285"/>
        </pc:sldMkLst>
        <pc:spChg chg="mod">
          <ac:chgData name="Guest User" userId="S::urn:spo:anon#4e4500ba7849b5e5b9c3953d2763b125727e577880e4eb18a0bfdbf8a25b1ec9::" providerId="AD" clId="Web-{CF9CBE11-7FC3-0580-4EFE-6DDF57AF2222}" dt="2021-09-15T10:27:39.549" v="637" actId="20577"/>
          <ac:spMkLst>
            <pc:docMk/>
            <pc:sldMk cId="768396033" sldId="285"/>
            <ac:spMk id="2" creationId="{15926CD1-EEA3-4C1F-B574-B9426CB8A4A7}"/>
          </ac:spMkLst>
        </pc:spChg>
      </pc:sldChg>
      <pc:sldChg chg="del">
        <pc:chgData name="Guest User" userId="S::urn:spo:anon#4e4500ba7849b5e5b9c3953d2763b125727e577880e4eb18a0bfdbf8a25b1ec9::" providerId="AD" clId="Web-{CF9CBE11-7FC3-0580-4EFE-6DDF57AF2222}" dt="2021-09-15T08:59:13.031" v="372"/>
        <pc:sldMkLst>
          <pc:docMk/>
          <pc:sldMk cId="2458008229" sldId="288"/>
        </pc:sldMkLst>
      </pc:sldChg>
      <pc:sldChg chg="ord">
        <pc:chgData name="Guest User" userId="S::urn:spo:anon#4e4500ba7849b5e5b9c3953d2763b125727e577880e4eb18a0bfdbf8a25b1ec9::" providerId="AD" clId="Web-{CF9CBE11-7FC3-0580-4EFE-6DDF57AF2222}" dt="2021-09-15T08:59:24.125" v="374"/>
        <pc:sldMkLst>
          <pc:docMk/>
          <pc:sldMk cId="3975206338" sldId="289"/>
        </pc:sldMkLst>
      </pc:sldChg>
      <pc:sldChg chg="addSp delSp modSp add del replId">
        <pc:chgData name="Guest User" userId="S::urn:spo:anon#4e4500ba7849b5e5b9c3953d2763b125727e577880e4eb18a0bfdbf8a25b1ec9::" providerId="AD" clId="Web-{CF9CBE11-7FC3-0580-4EFE-6DDF57AF2222}" dt="2021-09-15T08:44:33.840" v="113"/>
        <pc:sldMkLst>
          <pc:docMk/>
          <pc:sldMk cId="3619425299" sldId="290"/>
        </pc:sldMkLst>
        <pc:spChg chg="mod">
          <ac:chgData name="Guest User" userId="S::urn:spo:anon#4e4500ba7849b5e5b9c3953d2763b125727e577880e4eb18a0bfdbf8a25b1ec9::" providerId="AD" clId="Web-{CF9CBE11-7FC3-0580-4EFE-6DDF57AF2222}" dt="2021-09-15T08:43:21.322" v="110" actId="20577"/>
          <ac:spMkLst>
            <pc:docMk/>
            <pc:sldMk cId="3619425299" sldId="290"/>
            <ac:spMk id="52" creationId="{CCC91C4D-912B-4D61-92BB-04E4BE2C0039}"/>
          </ac:spMkLst>
        </pc:spChg>
        <pc:grpChg chg="add mod">
          <ac:chgData name="Guest User" userId="S::urn:spo:anon#4e4500ba7849b5e5b9c3953d2763b125727e577880e4eb18a0bfdbf8a25b1ec9::" providerId="AD" clId="Web-{CF9CBE11-7FC3-0580-4EFE-6DDF57AF2222}" dt="2021-09-15T08:43:16.166" v="107" actId="1076"/>
          <ac:grpSpMkLst>
            <pc:docMk/>
            <pc:sldMk cId="3619425299" sldId="290"/>
            <ac:grpSpMk id="3" creationId="{3EF266C1-0805-4AB7-85F6-39CA5E2ABE5D}"/>
          </ac:grpSpMkLst>
        </pc:grpChg>
        <pc:picChg chg="del">
          <ac:chgData name="Guest User" userId="S::urn:spo:anon#4e4500ba7849b5e5b9c3953d2763b125727e577880e4eb18a0bfdbf8a25b1ec9::" providerId="AD" clId="Web-{CF9CBE11-7FC3-0580-4EFE-6DDF57AF2222}" dt="2021-09-15T08:42:57.431" v="103"/>
          <ac:picMkLst>
            <pc:docMk/>
            <pc:sldMk cId="3619425299" sldId="290"/>
            <ac:picMk id="2" creationId="{959F97FA-5FF0-484A-AD98-CE40FB84711C}"/>
          </ac:picMkLst>
        </pc:picChg>
        <pc:picChg chg="del">
          <ac:chgData name="Guest User" userId="S::urn:spo:anon#4e4500ba7849b5e5b9c3953d2763b125727e577880e4eb18a0bfdbf8a25b1ec9::" providerId="AD" clId="Web-{CF9CBE11-7FC3-0580-4EFE-6DDF57AF2222}" dt="2021-09-15T08:43:10.181" v="106"/>
          <ac:picMkLst>
            <pc:docMk/>
            <pc:sldMk cId="3619425299" sldId="290"/>
            <ac:picMk id="4" creationId="{D6408324-2F12-4189-97BB-544575A3A1EC}"/>
          </ac:picMkLst>
        </pc:picChg>
      </pc:sldChg>
      <pc:sldChg chg="addSp modSp add ord replId">
        <pc:chgData name="Guest User" userId="S::urn:spo:anon#4e4500ba7849b5e5b9c3953d2763b125727e577880e4eb18a0bfdbf8a25b1ec9::" providerId="AD" clId="Web-{CF9CBE11-7FC3-0580-4EFE-6DDF57AF2222}" dt="2021-09-15T10:22:10.930" v="606" actId="20577"/>
        <pc:sldMkLst>
          <pc:docMk/>
          <pc:sldMk cId="1936315552" sldId="291"/>
        </pc:sldMkLst>
        <pc:spChg chg="mod">
          <ac:chgData name="Guest User" userId="S::urn:spo:anon#4e4500ba7849b5e5b9c3953d2763b125727e577880e4eb18a0bfdbf8a25b1ec9::" providerId="AD" clId="Web-{CF9CBE11-7FC3-0580-4EFE-6DDF57AF2222}" dt="2021-09-15T09:01:58.738" v="461" actId="20577"/>
          <ac:spMkLst>
            <pc:docMk/>
            <pc:sldMk cId="1936315552" sldId="291"/>
            <ac:spMk id="5" creationId="{595CDBEA-D3A2-401C-A640-C26B0E7F95A0}"/>
          </ac:spMkLst>
        </pc:spChg>
        <pc:spChg chg="add mod">
          <ac:chgData name="Guest User" userId="S::urn:spo:anon#4e4500ba7849b5e5b9c3953d2763b125727e577880e4eb18a0bfdbf8a25b1ec9::" providerId="AD" clId="Web-{CF9CBE11-7FC3-0580-4EFE-6DDF57AF2222}" dt="2021-09-15T09:02:45.630" v="478" actId="14100"/>
          <ac:spMkLst>
            <pc:docMk/>
            <pc:sldMk cId="1936315552" sldId="291"/>
            <ac:spMk id="11" creationId="{639ED3CC-82C4-4AEB-859C-CCFF07260207}"/>
          </ac:spMkLst>
        </pc:spChg>
        <pc:spChg chg="mod">
          <ac:chgData name="Guest User" userId="S::urn:spo:anon#4e4500ba7849b5e5b9c3953d2763b125727e577880e4eb18a0bfdbf8a25b1ec9::" providerId="AD" clId="Web-{CF9CBE11-7FC3-0580-4EFE-6DDF57AF2222}" dt="2021-09-15T10:14:32.448" v="590" actId="20577"/>
          <ac:spMkLst>
            <pc:docMk/>
            <pc:sldMk cId="1936315552" sldId="291"/>
            <ac:spMk id="52" creationId="{CCC91C4D-912B-4D61-92BB-04E4BE2C0039}"/>
          </ac:spMkLst>
        </pc:spChg>
        <pc:spChg chg="mod">
          <ac:chgData name="Guest User" userId="S::urn:spo:anon#4e4500ba7849b5e5b9c3953d2763b125727e577880e4eb18a0bfdbf8a25b1ec9::" providerId="AD" clId="Web-{CF9CBE11-7FC3-0580-4EFE-6DDF57AF2222}" dt="2021-09-15T10:22:10.930" v="606" actId="20577"/>
          <ac:spMkLst>
            <pc:docMk/>
            <pc:sldMk cId="1936315552" sldId="291"/>
            <ac:spMk id="54" creationId="{42EB982D-9BC2-494E-9693-C199DFD34320}"/>
          </ac:spMkLst>
        </pc:spChg>
        <pc:picChg chg="add mod">
          <ac:chgData name="Guest User" userId="S::urn:spo:anon#4e4500ba7849b5e5b9c3953d2763b125727e577880e4eb18a0bfdbf8a25b1ec9::" providerId="AD" clId="Web-{CF9CBE11-7FC3-0580-4EFE-6DDF57AF2222}" dt="2021-09-15T08:49:24.924" v="331" actId="1076"/>
          <ac:picMkLst>
            <pc:docMk/>
            <pc:sldMk cId="1936315552" sldId="291"/>
            <ac:picMk id="4" creationId="{C88C8D8F-6290-433C-9DA5-147D098827DD}"/>
          </ac:picMkLst>
        </pc:picChg>
      </pc:sldChg>
      <pc:sldChg chg="addSp delSp modSp add replId">
        <pc:chgData name="Guest User" userId="S::urn:spo:anon#4e4500ba7849b5e5b9c3953d2763b125727e577880e4eb18a0bfdbf8a25b1ec9::" providerId="AD" clId="Web-{CF9CBE11-7FC3-0580-4EFE-6DDF57AF2222}" dt="2021-09-15T09:22:24" v="560" actId="1076"/>
        <pc:sldMkLst>
          <pc:docMk/>
          <pc:sldMk cId="3106047827" sldId="292"/>
        </pc:sldMkLst>
        <pc:spChg chg="add del mod">
          <ac:chgData name="Guest User" userId="S::urn:spo:anon#4e4500ba7849b5e5b9c3953d2763b125727e577880e4eb18a0bfdbf8a25b1ec9::" providerId="AD" clId="Web-{CF9CBE11-7FC3-0580-4EFE-6DDF57AF2222}" dt="2021-09-15T09:21:46.265" v="541"/>
          <ac:spMkLst>
            <pc:docMk/>
            <pc:sldMk cId="3106047827" sldId="292"/>
            <ac:spMk id="5" creationId="{25A79994-E5E6-4A7D-9BE7-9D9A10266016}"/>
          </ac:spMkLst>
        </pc:spChg>
        <pc:spChg chg="add del mod">
          <ac:chgData name="Guest User" userId="S::urn:spo:anon#4e4500ba7849b5e5b9c3953d2763b125727e577880e4eb18a0bfdbf8a25b1ec9::" providerId="AD" clId="Web-{CF9CBE11-7FC3-0580-4EFE-6DDF57AF2222}" dt="2021-09-15T09:21:47.327" v="542"/>
          <ac:spMkLst>
            <pc:docMk/>
            <pc:sldMk cId="3106047827" sldId="292"/>
            <ac:spMk id="7" creationId="{148B2F61-D2AA-46A2-AC93-E0D34A8BCCED}"/>
          </ac:spMkLst>
        </pc:spChg>
        <pc:spChg chg="mod">
          <ac:chgData name="Guest User" userId="S::urn:spo:anon#4e4500ba7849b5e5b9c3953d2763b125727e577880e4eb18a0bfdbf8a25b1ec9::" providerId="AD" clId="Web-{CF9CBE11-7FC3-0580-4EFE-6DDF57AF2222}" dt="2021-09-15T09:21:57.890" v="554" actId="20577"/>
          <ac:spMkLst>
            <pc:docMk/>
            <pc:sldMk cId="3106047827" sldId="292"/>
            <ac:spMk id="52" creationId="{CCC91C4D-912B-4D61-92BB-04E4BE2C0039}"/>
          </ac:spMkLst>
        </pc:spChg>
        <pc:spChg chg="del">
          <ac:chgData name="Guest User" userId="S::urn:spo:anon#4e4500ba7849b5e5b9c3953d2763b125727e577880e4eb18a0bfdbf8a25b1ec9::" providerId="AD" clId="Web-{CF9CBE11-7FC3-0580-4EFE-6DDF57AF2222}" dt="2021-09-15T09:21:42.468" v="538"/>
          <ac:spMkLst>
            <pc:docMk/>
            <pc:sldMk cId="3106047827" sldId="292"/>
            <ac:spMk id="53" creationId="{31584EB2-480D-4556-8904-BAF4E3F43ADD}"/>
          </ac:spMkLst>
        </pc:spChg>
        <pc:spChg chg="del">
          <ac:chgData name="Guest User" userId="S::urn:spo:anon#4e4500ba7849b5e5b9c3953d2763b125727e577880e4eb18a0bfdbf8a25b1ec9::" providerId="AD" clId="Web-{CF9CBE11-7FC3-0580-4EFE-6DDF57AF2222}" dt="2021-09-15T09:21:45.265" v="540"/>
          <ac:spMkLst>
            <pc:docMk/>
            <pc:sldMk cId="3106047827" sldId="292"/>
            <ac:spMk id="54" creationId="{42EB982D-9BC2-494E-9693-C199DFD34320}"/>
          </ac:spMkLst>
        </pc:spChg>
        <pc:grpChg chg="mod">
          <ac:chgData name="Guest User" userId="S::urn:spo:anon#4e4500ba7849b5e5b9c3953d2763b125727e577880e4eb18a0bfdbf8a25b1ec9::" providerId="AD" clId="Web-{CF9CBE11-7FC3-0580-4EFE-6DDF57AF2222}" dt="2021-09-15T09:22:20.375" v="559" actId="1076"/>
          <ac:grpSpMkLst>
            <pc:docMk/>
            <pc:sldMk cId="3106047827" sldId="292"/>
            <ac:grpSpMk id="2" creationId="{257D2C5E-0553-4BAB-8732-23FCC6086FE4}"/>
          </ac:grpSpMkLst>
        </pc:grpChg>
        <pc:picChg chg="del">
          <ac:chgData name="Guest User" userId="S::urn:spo:anon#4e4500ba7849b5e5b9c3953d2763b125727e577880e4eb18a0bfdbf8a25b1ec9::" providerId="AD" clId="Web-{CF9CBE11-7FC3-0580-4EFE-6DDF57AF2222}" dt="2021-09-15T09:21:42.952" v="539"/>
          <ac:picMkLst>
            <pc:docMk/>
            <pc:sldMk cId="3106047827" sldId="292"/>
            <ac:picMk id="3" creationId="{0B66B416-F59E-46CC-A34C-2428204D925B}"/>
          </ac:picMkLst>
        </pc:picChg>
        <pc:picChg chg="add mod">
          <ac:chgData name="Guest User" userId="S::urn:spo:anon#4e4500ba7849b5e5b9c3953d2763b125727e577880e4eb18a0bfdbf8a25b1ec9::" providerId="AD" clId="Web-{CF9CBE11-7FC3-0580-4EFE-6DDF57AF2222}" dt="2021-09-15T09:22:24" v="560" actId="1076"/>
          <ac:picMkLst>
            <pc:docMk/>
            <pc:sldMk cId="3106047827" sldId="292"/>
            <ac:picMk id="11" creationId="{844F3E9D-AB1B-4884-B139-7C35A447DD70}"/>
          </ac:picMkLst>
        </pc:picChg>
      </pc:sldChg>
      <pc:sldChg chg="delSp modSp add del replId">
        <pc:chgData name="Guest User" userId="S::urn:spo:anon#4e4500ba7849b5e5b9c3953d2763b125727e577880e4eb18a0bfdbf8a25b1ec9::" providerId="AD" clId="Web-{CF9CBE11-7FC3-0580-4EFE-6DDF57AF2222}" dt="2021-09-15T10:15:07.433" v="595"/>
        <pc:sldMkLst>
          <pc:docMk/>
          <pc:sldMk cId="3573208559" sldId="293"/>
        </pc:sldMkLst>
        <pc:spChg chg="mod">
          <ac:chgData name="Guest User" userId="S::urn:spo:anon#4e4500ba7849b5e5b9c3953d2763b125727e577880e4eb18a0bfdbf8a25b1ec9::" providerId="AD" clId="Web-{CF9CBE11-7FC3-0580-4EFE-6DDF57AF2222}" dt="2021-09-15T10:14:58.246" v="594" actId="20577"/>
          <ac:spMkLst>
            <pc:docMk/>
            <pc:sldMk cId="3573208559" sldId="293"/>
            <ac:spMk id="52" creationId="{CCC91C4D-912B-4D61-92BB-04E4BE2C0039}"/>
          </ac:spMkLst>
        </pc:spChg>
        <pc:picChg chg="del">
          <ac:chgData name="Guest User" userId="S::urn:spo:anon#4e4500ba7849b5e5b9c3953d2763b125727e577880e4eb18a0bfdbf8a25b1ec9::" providerId="AD" clId="Web-{CF9CBE11-7FC3-0580-4EFE-6DDF57AF2222}" dt="2021-09-15T10:14:51.620" v="592"/>
          <ac:picMkLst>
            <pc:docMk/>
            <pc:sldMk cId="3573208559" sldId="293"/>
            <ac:picMk id="4" creationId="{C88C8D8F-6290-433C-9DA5-147D098827D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server/remote/remote-desktop-services/clients/remote-desktop-client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hyperlink" Target="https://docs.microsoft.com/en-us/azure/virtual-desktop/user-documentation/linux-overview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echcommunity.microsoft.com/t5/azure-virtual-desktop/bg-p/AzureVirtualDesktopBlog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eddycorp.net" TargetMode="External"/><Relationship Id="rId2" Type="http://schemas.openxmlformats.org/officeDocument/2006/relationships/hyperlink" Target="mailto:Benoit.nugues@exakis-nelite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irtuaprod.fr" TargetMode="External"/><Relationship Id="rId4" Type="http://schemas.openxmlformats.org/officeDocument/2006/relationships/hyperlink" Target="mailto:Mprebin@virtuaprod.f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virtual-desktop/overview#requirements" TargetMode="External"/><Relationship Id="rId2" Type="http://schemas.openxmlformats.org/officeDocument/2006/relationships/hyperlink" Target="https://azure.microsoft.com/en-us/pricing/details/virtual-desktop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E79DA1-F755-4F7B-9D20-EE89D4237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1233" y="2031681"/>
            <a:ext cx="7916037" cy="2387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CVAD Service </a:t>
            </a:r>
            <a:br>
              <a:rPr lang="en-US"/>
            </a:br>
            <a:r>
              <a:rPr lang="en-US"/>
              <a:t>Et</a:t>
            </a:r>
            <a:br>
              <a:rPr lang="en-US"/>
            </a:br>
            <a:r>
              <a:rPr lang="en-US"/>
              <a:t>Azure Virtual Desktop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28A409-D50A-41C0-BE34-EFE2FB764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54" y="4679000"/>
            <a:ext cx="8791575" cy="8279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fr-FR"/>
              <a:t>RETOUR D’EXPERIENCE SUR CITRIX CLOUD ET AZURE VIRTUAL DESKTOP</a:t>
            </a:r>
            <a:endParaRPr lang="en-US"/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D6A14135-902A-4FF9-921E-50E0931ED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809" y="1710327"/>
            <a:ext cx="2901175" cy="828636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8B125E60-CB29-46C2-824D-F7E247CD2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568" y="1842221"/>
            <a:ext cx="1714500" cy="52387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FDAF88D-6773-47B5-9765-B1268B9DD529}"/>
              </a:ext>
            </a:extLst>
          </p:cNvPr>
          <p:cNvGrpSpPr/>
          <p:nvPr/>
        </p:nvGrpSpPr>
        <p:grpSpPr>
          <a:xfrm>
            <a:off x="6571675" y="166308"/>
            <a:ext cx="2272146" cy="2280805"/>
            <a:chOff x="5299463" y="2160253"/>
            <a:chExt cx="2272146" cy="228080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78A60A-8E13-4BDA-BCCA-DD91681E1B7B}"/>
                </a:ext>
              </a:extLst>
            </p:cNvPr>
            <p:cNvSpPr/>
            <p:nvPr/>
          </p:nvSpPr>
          <p:spPr>
            <a:xfrm>
              <a:off x="5638800" y="2971800"/>
              <a:ext cx="1451428" cy="37192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FA357A-15C0-4BE3-AB4C-F1DFA62910BC}"/>
                </a:ext>
              </a:extLst>
            </p:cNvPr>
            <p:cNvSpPr/>
            <p:nvPr/>
          </p:nvSpPr>
          <p:spPr>
            <a:xfrm>
              <a:off x="5484584" y="3425371"/>
              <a:ext cx="1959427" cy="37192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 descr="Text&#10;&#10;Description automatically generated">
              <a:extLst>
                <a:ext uri="{FF2B5EF4-FFF2-40B4-BE49-F238E27FC236}">
                  <a16:creationId xmlns:a16="http://schemas.microsoft.com/office/drawing/2014/main" id="{1FB6400C-B2F7-49B8-AB2E-B0D0D59EBE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463" y="2160253"/>
              <a:ext cx="2272146" cy="2280805"/>
            </a:xfrm>
            <a:prstGeom prst="rect">
              <a:avLst/>
            </a:prstGeom>
            <a:noFill/>
          </p:spPr>
        </p:pic>
      </p:grpSp>
      <p:pic>
        <p:nvPicPr>
          <p:cNvPr id="7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162B56ED-6ECB-4D55-830F-38A282D168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3582" y="851044"/>
            <a:ext cx="2457450" cy="91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2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7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26CD1-EEA3-4C1F-B574-B9426CB8A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441675" cy="4149724"/>
          </a:xfrm>
        </p:spPr>
        <p:txBody>
          <a:bodyPr anchor="ctr">
            <a:normAutofit/>
          </a:bodyPr>
          <a:lstStyle/>
          <a:p>
            <a:pPr algn="ctr"/>
            <a:r>
              <a:rPr lang="en-US" sz="6000">
                <a:ea typeface="+mj-lt"/>
                <a:cs typeface="+mj-lt"/>
              </a:rPr>
              <a:t>Authentification</a:t>
            </a:r>
            <a:endParaRPr lang="en-US" sz="6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8070C-A6BE-416D-A52E-AEB5EC3C0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571" y="963612"/>
            <a:ext cx="2502269" cy="4149725"/>
          </a:xfrm>
        </p:spPr>
        <p:txBody>
          <a:bodyPr anchor="ctr">
            <a:normAutofit/>
          </a:bodyPr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20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>
            <a:extLst>
              <a:ext uri="{FF2B5EF4-FFF2-40B4-BE49-F238E27FC236}">
                <a16:creationId xmlns:a16="http://schemas.microsoft.com/office/drawing/2014/main" id="{CCC91C4D-912B-4D61-92BB-04E4BE2C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5751"/>
            <a:ext cx="9905998" cy="433036"/>
          </a:xfrm>
        </p:spPr>
        <p:txBody>
          <a:bodyPr>
            <a:normAutofit fontScale="90000"/>
          </a:bodyPr>
          <a:lstStyle/>
          <a:p>
            <a:r>
              <a:rPr lang="fr-FR"/>
              <a:t>Authentification utilisateur</a:t>
            </a:r>
          </a:p>
        </p:txBody>
      </p:sp>
      <p:sp>
        <p:nvSpPr>
          <p:cNvPr id="54" name="Content Placeholder 53">
            <a:extLst>
              <a:ext uri="{FF2B5EF4-FFF2-40B4-BE49-F238E27FC236}">
                <a16:creationId xmlns:a16="http://schemas.microsoft.com/office/drawing/2014/main" id="{42EB982D-9BC2-494E-9693-C199DFD34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86207"/>
            <a:ext cx="5617406" cy="47939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Authentification</a:t>
            </a:r>
            <a:r>
              <a:rPr lang="en-US" dirty="0"/>
              <a:t> du client Remote Desktop :</a:t>
            </a:r>
          </a:p>
          <a:p>
            <a:pPr lvl="1"/>
            <a:r>
              <a:rPr lang="en-US" dirty="0" err="1"/>
              <a:t>Portée</a:t>
            </a:r>
            <a:r>
              <a:rPr lang="en-US" dirty="0"/>
              <a:t> par Azure AD</a:t>
            </a:r>
          </a:p>
          <a:p>
            <a:pPr lvl="1"/>
            <a:r>
              <a:rPr lang="en-US" dirty="0"/>
              <a:t>Service protégé par </a:t>
            </a:r>
            <a:r>
              <a:rPr lang="en-US" dirty="0" err="1"/>
              <a:t>l'accès</a:t>
            </a:r>
            <a:r>
              <a:rPr lang="en-US" dirty="0"/>
              <a:t> </a:t>
            </a:r>
            <a:r>
              <a:rPr lang="en-US" dirty="0" err="1"/>
              <a:t>conditionnel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Authentification</a:t>
            </a:r>
            <a:r>
              <a:rPr lang="en-US" dirty="0"/>
              <a:t> Windows :</a:t>
            </a:r>
          </a:p>
          <a:p>
            <a:pPr lvl="1"/>
            <a:r>
              <a:rPr lang="en-US" dirty="0" err="1"/>
              <a:t>Portée</a:t>
            </a:r>
            <a:r>
              <a:rPr lang="en-US" dirty="0"/>
              <a:t> par ADDS </a:t>
            </a:r>
            <a:r>
              <a:rPr lang="en-US" dirty="0" err="1"/>
              <a:t>ou</a:t>
            </a:r>
            <a:r>
              <a:rPr lang="en-US" dirty="0"/>
              <a:t> AADDS</a:t>
            </a:r>
          </a:p>
          <a:p>
            <a:pPr lvl="1"/>
            <a:r>
              <a:rPr lang="en-US" dirty="0" err="1"/>
              <a:t>Identité</a:t>
            </a:r>
            <a:r>
              <a:rPr lang="en-US" dirty="0"/>
              <a:t> </a:t>
            </a:r>
            <a:r>
              <a:rPr lang="en-US" dirty="0" err="1"/>
              <a:t>hybride</a:t>
            </a:r>
            <a:r>
              <a:rPr lang="en-US" dirty="0"/>
              <a:t> (AADC)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941F0A-F2A8-4B66-AFB4-5A7A6B3A2BDA}"/>
              </a:ext>
            </a:extLst>
          </p:cNvPr>
          <p:cNvGrpSpPr/>
          <p:nvPr/>
        </p:nvGrpSpPr>
        <p:grpSpPr>
          <a:xfrm>
            <a:off x="7621748" y="91967"/>
            <a:ext cx="2272146" cy="2280805"/>
            <a:chOff x="5299463" y="2160253"/>
            <a:chExt cx="2272146" cy="228080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EC2F275-0A8F-4174-BB42-B0AAF97872DE}"/>
                </a:ext>
              </a:extLst>
            </p:cNvPr>
            <p:cNvSpPr/>
            <p:nvPr/>
          </p:nvSpPr>
          <p:spPr>
            <a:xfrm>
              <a:off x="5638800" y="2971800"/>
              <a:ext cx="1451428" cy="37192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4614969-6F30-47A2-924E-9D015EDE9BDB}"/>
                </a:ext>
              </a:extLst>
            </p:cNvPr>
            <p:cNvSpPr/>
            <p:nvPr/>
          </p:nvSpPr>
          <p:spPr>
            <a:xfrm>
              <a:off x="5484584" y="3425371"/>
              <a:ext cx="1959427" cy="37192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 descr="Text&#10;&#10;Description automatically generated">
              <a:extLst>
                <a:ext uri="{FF2B5EF4-FFF2-40B4-BE49-F238E27FC236}">
                  <a16:creationId xmlns:a16="http://schemas.microsoft.com/office/drawing/2014/main" id="{37DB8DA6-432C-4CD7-B19B-17D9665017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463" y="2160253"/>
              <a:ext cx="2272146" cy="2280805"/>
            </a:xfrm>
            <a:prstGeom prst="rect">
              <a:avLst/>
            </a:prstGeom>
            <a:noFill/>
          </p:spPr>
        </p:pic>
      </p:grpSp>
      <p:pic>
        <p:nvPicPr>
          <p:cNvPr id="3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1F8536F9-1081-4002-A5C3-5BCBA8D5A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799089"/>
            <a:ext cx="2171700" cy="817709"/>
          </a:xfrm>
          <a:prstGeom prst="rect">
            <a:avLst/>
          </a:prstGeo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95CDBEA-D3A2-401C-A640-C26B0E7F9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5387" y="1885804"/>
            <a:ext cx="487838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Authentification Portail</a:t>
            </a:r>
          </a:p>
        </p:txBody>
      </p:sp>
      <p:pic>
        <p:nvPicPr>
          <p:cNvPr id="6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7A77999-CCC4-4FF1-A8F9-500AADED4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83" y="2425348"/>
            <a:ext cx="5874706" cy="2817939"/>
          </a:xfrm>
          <a:prstGeom prst="rect">
            <a:avLst/>
          </a:prstGeom>
        </p:spPr>
      </p:pic>
      <p:sp>
        <p:nvSpPr>
          <p:cNvPr id="7" name="Espace réservé du contenu 4">
            <a:extLst>
              <a:ext uri="{FF2B5EF4-FFF2-40B4-BE49-F238E27FC236}">
                <a16:creationId xmlns:a16="http://schemas.microsoft.com/office/drawing/2014/main" id="{88A6B246-BF5F-4DF2-920B-2A134E778B6A}"/>
              </a:ext>
            </a:extLst>
          </p:cNvPr>
          <p:cNvSpPr txBox="1">
            <a:spLocks/>
          </p:cNvSpPr>
          <p:nvPr/>
        </p:nvSpPr>
        <p:spPr>
          <a:xfrm>
            <a:off x="401923" y="5354636"/>
            <a:ext cx="4696549" cy="129035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Authentification Windows</a:t>
            </a:r>
          </a:p>
          <a:p>
            <a:pPr lvl="1"/>
            <a:r>
              <a:rPr lang="fr-FR"/>
              <a:t>SSO Active Directory ( ADDS )</a:t>
            </a:r>
          </a:p>
          <a:p>
            <a:pPr lvl="1"/>
            <a:r>
              <a:rPr lang="fr-FR"/>
              <a:t>FAS</a:t>
            </a:r>
          </a:p>
        </p:txBody>
      </p:sp>
      <p:pic>
        <p:nvPicPr>
          <p:cNvPr id="4" name="Picture 10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C88C8D8F-6290-433C-9DA5-147D09882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6091" y="3303450"/>
            <a:ext cx="3258354" cy="11633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9ED3CC-82C4-4AEB-859C-CCFF07260207}"/>
              </a:ext>
            </a:extLst>
          </p:cNvPr>
          <p:cNvSpPr txBox="1"/>
          <p:nvPr/>
        </p:nvSpPr>
        <p:spPr>
          <a:xfrm>
            <a:off x="8459273" y="6237668"/>
            <a:ext cx="305443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ea typeface="+mn-lt"/>
                <a:cs typeface="+mn-lt"/>
              </a:rPr>
              <a:t>Pas de SSO entre les deux niveaux d'authentification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936315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7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26CD1-EEA3-4C1F-B574-B9426CB8A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013703" cy="4149724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err="1">
                <a:ea typeface="+mj-lt"/>
                <a:cs typeface="+mj-lt"/>
              </a:rPr>
              <a:t>Connectivité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8070C-A6BE-416D-A52E-AEB5EC3C0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571" y="963612"/>
            <a:ext cx="2502269" cy="4149725"/>
          </a:xfrm>
        </p:spPr>
        <p:txBody>
          <a:bodyPr anchor="ctr">
            <a:normAutofit/>
          </a:bodyPr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62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>
            <a:extLst>
              <a:ext uri="{FF2B5EF4-FFF2-40B4-BE49-F238E27FC236}">
                <a16:creationId xmlns:a16="http://schemas.microsoft.com/office/drawing/2014/main" id="{CCC91C4D-912B-4D61-92BB-04E4BE2C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5751"/>
            <a:ext cx="9905998" cy="433036"/>
          </a:xfrm>
        </p:spPr>
        <p:txBody>
          <a:bodyPr>
            <a:normAutofit fontScale="90000"/>
          </a:bodyPr>
          <a:lstStyle/>
          <a:p>
            <a:r>
              <a:rPr lang="fr-FR" dirty="0">
                <a:ea typeface="+mj-lt"/>
                <a:cs typeface="+mj-lt"/>
              </a:rPr>
              <a:t>GESTION des machines dans le cloud</a:t>
            </a:r>
            <a:endParaRPr lang="fr-FR" dirty="0"/>
          </a:p>
        </p:txBody>
      </p: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31584EB2-480D-4556-8904-BAF4E3F43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886207"/>
            <a:ext cx="4878389" cy="390499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Clients : Workspace App</a:t>
            </a:r>
          </a:p>
          <a:p>
            <a:pPr lvl="1"/>
            <a:r>
              <a:rPr lang="en-US" dirty="0">
                <a:latin typeface="TW Cen MT"/>
              </a:rPr>
              <a:t>HTML5, Windows, Android, IOS, </a:t>
            </a:r>
            <a:r>
              <a:rPr lang="en-US" dirty="0" err="1">
                <a:latin typeface="TW Cen MT"/>
              </a:rPr>
              <a:t>MacOS,ARM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latin typeface="TW Cen MT"/>
              </a:rPr>
              <a:t>Clients </a:t>
            </a:r>
            <a:r>
              <a:rPr lang="en-US" dirty="0" err="1">
                <a:latin typeface="TW Cen MT"/>
              </a:rPr>
              <a:t>ThinOS</a:t>
            </a:r>
            <a:r>
              <a:rPr lang="en-US" dirty="0">
                <a:latin typeface="TW Cen MT"/>
              </a:rPr>
              <a:t>: HP, DELL …</a:t>
            </a:r>
            <a:endParaRPr lang="en-US" dirty="0"/>
          </a:p>
          <a:p>
            <a:pPr lvl="1"/>
            <a:r>
              <a:rPr lang="en-US" dirty="0" err="1">
                <a:latin typeface="Tw Cen MT"/>
              </a:rPr>
              <a:t>Débit</a:t>
            </a:r>
            <a:r>
              <a:rPr lang="en-US" dirty="0">
                <a:latin typeface="Tw Cen MT"/>
              </a:rPr>
              <a:t> : ~150Ko/s User</a:t>
            </a:r>
            <a:endParaRPr lang="en-US" dirty="0">
              <a:latin typeface="TW Cen MT"/>
            </a:endParaRPr>
          </a:p>
          <a:p>
            <a:endParaRPr lang="en-US" dirty="0"/>
          </a:p>
        </p:txBody>
      </p:sp>
      <p:sp>
        <p:nvSpPr>
          <p:cNvPr id="54" name="Content Placeholder 53">
            <a:extLst>
              <a:ext uri="{FF2B5EF4-FFF2-40B4-BE49-F238E27FC236}">
                <a16:creationId xmlns:a16="http://schemas.microsoft.com/office/drawing/2014/main" id="{42EB982D-9BC2-494E-9693-C199DFD34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859" y="1886207"/>
            <a:ext cx="6098406" cy="281995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 err="1">
                <a:ea typeface="+mn-lt"/>
                <a:cs typeface="+mn-lt"/>
              </a:rPr>
              <a:t>Protocole</a:t>
            </a:r>
            <a:r>
              <a:rPr lang="en-US" dirty="0">
                <a:ea typeface="+mn-lt"/>
                <a:cs typeface="+mn-lt"/>
              </a:rPr>
              <a:t> RDP over https</a:t>
            </a:r>
          </a:p>
          <a:p>
            <a:r>
              <a:rPr lang="en-US" dirty="0">
                <a:ea typeface="+mn-lt"/>
                <a:cs typeface="+mn-lt"/>
              </a:rPr>
              <a:t>Clients: HTML5, Windows, Android, IOS, MacOS</a:t>
            </a:r>
            <a:endParaRPr lang="en-US" dirty="0"/>
          </a:p>
          <a:p>
            <a:r>
              <a:rPr lang="en-US" dirty="0">
                <a:latin typeface="TW Cen MT"/>
              </a:rPr>
              <a:t>Clients </a:t>
            </a:r>
            <a:r>
              <a:rPr lang="en-US" dirty="0" err="1">
                <a:latin typeface="TW Cen MT"/>
              </a:rPr>
              <a:t>ThinOS</a:t>
            </a:r>
            <a:r>
              <a:rPr lang="en-US" dirty="0">
                <a:latin typeface="TW Cen MT"/>
              </a:rPr>
              <a:t>: HP, DELL …</a:t>
            </a:r>
            <a:endParaRPr lang="en-US" dirty="0">
              <a:latin typeface="Tw Cen MT" panose="020B0602020104020603"/>
            </a:endParaRPr>
          </a:p>
          <a:p>
            <a:r>
              <a:rPr lang="en-US" dirty="0" err="1">
                <a:latin typeface="TW Cen MT"/>
              </a:rPr>
              <a:t>Débit</a:t>
            </a:r>
            <a:r>
              <a:rPr lang="en-US" dirty="0">
                <a:latin typeface="TW Cen MT"/>
              </a:rPr>
              <a:t> : ~1Mo /user (</a:t>
            </a:r>
            <a:r>
              <a:rPr lang="en-US" dirty="0" err="1">
                <a:latin typeface="TW Cen MT"/>
              </a:rPr>
              <a:t>dynamique</a:t>
            </a:r>
            <a:r>
              <a:rPr lang="en-US" dirty="0">
                <a:latin typeface="TW Cen MT"/>
              </a:rPr>
              <a:t>)</a:t>
            </a:r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latin typeface="TW Cen MT"/>
                <a:ea typeface="+mn-lt"/>
                <a:cs typeface="+mn-lt"/>
              </a:rPr>
              <a:t>Enregistrement</a:t>
            </a:r>
            <a:r>
              <a:rPr lang="en-US" dirty="0">
                <a:latin typeface="TW Cen MT"/>
                <a:ea typeface="+mn-lt"/>
                <a:cs typeface="+mn-lt"/>
              </a:rPr>
              <a:t> DNS "</a:t>
            </a:r>
            <a:r>
              <a:rPr lang="en-US" dirty="0">
                <a:ea typeface="+mn-lt"/>
                <a:cs typeface="+mn-lt"/>
              </a:rPr>
              <a:t>_</a:t>
            </a:r>
            <a:r>
              <a:rPr lang="en-US" dirty="0" err="1">
                <a:ea typeface="+mn-lt"/>
                <a:cs typeface="+mn-lt"/>
              </a:rPr>
              <a:t>msradc</a:t>
            </a:r>
            <a:r>
              <a:rPr lang="en-US" dirty="0">
                <a:ea typeface="+mn-lt"/>
                <a:cs typeface="+mn-lt"/>
              </a:rPr>
              <a:t>"</a:t>
            </a:r>
            <a:endParaRPr lang="en-US" dirty="0">
              <a:latin typeface="TW Cen MT"/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Optimisation</a:t>
            </a:r>
            <a:r>
              <a:rPr lang="en-US" dirty="0">
                <a:ea typeface="+mn-lt"/>
                <a:cs typeface="+mn-lt"/>
              </a:rPr>
              <a:t> RDP </a:t>
            </a:r>
            <a:r>
              <a:rPr lang="en-US" dirty="0" err="1">
                <a:ea typeface="+mn-lt"/>
                <a:cs typeface="+mn-lt"/>
              </a:rPr>
              <a:t>ShortPath</a:t>
            </a:r>
            <a:r>
              <a:rPr lang="en-US" dirty="0">
                <a:ea typeface="+mn-lt"/>
                <a:cs typeface="+mn-lt"/>
              </a:rPr>
              <a:t> (preview)</a:t>
            </a:r>
          </a:p>
          <a:p>
            <a:endParaRPr lang="en-US" dirty="0"/>
          </a:p>
        </p:txBody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65AECA-FA37-4832-8FA6-1233EF44B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181" y="4758248"/>
            <a:ext cx="4499517" cy="1522861"/>
          </a:xfrm>
          <a:prstGeom prst="rect">
            <a:avLst/>
          </a:prstGeom>
        </p:spPr>
      </p:pic>
      <p:sp>
        <p:nvSpPr>
          <p:cNvPr id="10" name="Content Placeholder 53">
            <a:extLst>
              <a:ext uri="{FF2B5EF4-FFF2-40B4-BE49-F238E27FC236}">
                <a16:creationId xmlns:a16="http://schemas.microsoft.com/office/drawing/2014/main" id="{384B8C7F-48A9-4448-A198-6C3C0AAD2082}"/>
              </a:ext>
            </a:extLst>
          </p:cNvPr>
          <p:cNvSpPr txBox="1">
            <a:spLocks/>
          </p:cNvSpPr>
          <p:nvPr/>
        </p:nvSpPr>
        <p:spPr>
          <a:xfrm>
            <a:off x="6741712" y="6245093"/>
            <a:ext cx="5281711" cy="5205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>
                <a:ea typeface="+mn-lt"/>
                <a:cs typeface="+mn-lt"/>
                <a:hlinkClick r:id="rId3"/>
              </a:rPr>
              <a:t>https://docs.microsoft.com/en-us/windows-server/remote/remote-desktop-services/clients/remote-desktop-clients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05F2ED-1AD9-4532-A714-5CFC07027794}"/>
              </a:ext>
            </a:extLst>
          </p:cNvPr>
          <p:cNvGrpSpPr/>
          <p:nvPr/>
        </p:nvGrpSpPr>
        <p:grpSpPr>
          <a:xfrm>
            <a:off x="7621748" y="91967"/>
            <a:ext cx="2272146" cy="2280805"/>
            <a:chOff x="5299463" y="2160253"/>
            <a:chExt cx="2272146" cy="228080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019F41-A491-452C-BF73-CBB6D66F9E33}"/>
                </a:ext>
              </a:extLst>
            </p:cNvPr>
            <p:cNvSpPr/>
            <p:nvPr/>
          </p:nvSpPr>
          <p:spPr>
            <a:xfrm>
              <a:off x="5638800" y="2971800"/>
              <a:ext cx="1451428" cy="37192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9E0853-4C74-4E7B-AB09-0D10B96CA398}"/>
                </a:ext>
              </a:extLst>
            </p:cNvPr>
            <p:cNvSpPr/>
            <p:nvPr/>
          </p:nvSpPr>
          <p:spPr>
            <a:xfrm>
              <a:off x="5484584" y="3425371"/>
              <a:ext cx="1959427" cy="37192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 descr="Text&#10;&#10;Description automatically generated">
              <a:extLst>
                <a:ext uri="{FF2B5EF4-FFF2-40B4-BE49-F238E27FC236}">
                  <a16:creationId xmlns:a16="http://schemas.microsoft.com/office/drawing/2014/main" id="{904F3EC7-8A64-4DDF-8008-998A8E5661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463" y="2160253"/>
              <a:ext cx="2272146" cy="2280805"/>
            </a:xfrm>
            <a:prstGeom prst="rect">
              <a:avLst/>
            </a:prstGeom>
            <a:noFill/>
          </p:spPr>
        </p:pic>
      </p:grpSp>
      <p:sp>
        <p:nvSpPr>
          <p:cNvPr id="16" name="Content Placeholder 53">
            <a:extLst>
              <a:ext uri="{FF2B5EF4-FFF2-40B4-BE49-F238E27FC236}">
                <a16:creationId xmlns:a16="http://schemas.microsoft.com/office/drawing/2014/main" id="{C357C283-BDB2-4BD8-B604-EF697BEC87BB}"/>
              </a:ext>
            </a:extLst>
          </p:cNvPr>
          <p:cNvSpPr txBox="1">
            <a:spLocks/>
          </p:cNvSpPr>
          <p:nvPr/>
        </p:nvSpPr>
        <p:spPr>
          <a:xfrm>
            <a:off x="6741712" y="6360840"/>
            <a:ext cx="5281711" cy="5205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>
                <a:latin typeface="TW Cen MT"/>
                <a:ea typeface="+mn-lt"/>
                <a:cs typeface="+mn-lt"/>
                <a:hlinkClick r:id="rId5"/>
              </a:rPr>
              <a:t>https://docs.microsoft.com/en-us/azure/virtual-desktop/user-documentation/linux-overview</a:t>
            </a:r>
            <a:endParaRPr lang="en-US"/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ED79D5B-D9F7-4119-9ADE-877EA6583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8241" y="781771"/>
            <a:ext cx="2232314" cy="84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>
            <a:extLst>
              <a:ext uri="{FF2B5EF4-FFF2-40B4-BE49-F238E27FC236}">
                <a16:creationId xmlns:a16="http://schemas.microsoft.com/office/drawing/2014/main" id="{CCC91C4D-912B-4D61-92BB-04E4BE2C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5751"/>
            <a:ext cx="9905998" cy="433036"/>
          </a:xfrm>
        </p:spPr>
        <p:txBody>
          <a:bodyPr>
            <a:normAutofit fontScale="90000"/>
          </a:bodyPr>
          <a:lstStyle/>
          <a:p>
            <a:r>
              <a:rPr lang="fr-FR">
                <a:ea typeface="+mj-lt"/>
                <a:cs typeface="+mj-lt"/>
              </a:rPr>
              <a:t>AVD chemins du protocole RDP</a:t>
            </a:r>
            <a:endParaRPr lang="en-US"/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17DD7ACD-35C7-470A-8D86-1C34613B3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98" y="1803436"/>
            <a:ext cx="5605346" cy="4319785"/>
          </a:xfrm>
          <a:prstGeom prst="rect">
            <a:avLst/>
          </a:prstGeom>
        </p:spPr>
      </p:pic>
      <p:pic>
        <p:nvPicPr>
          <p:cNvPr id="9" name="Picture 10" descr="Diagram&#10;&#10;Description automatically generated">
            <a:extLst>
              <a:ext uri="{FF2B5EF4-FFF2-40B4-BE49-F238E27FC236}">
                <a16:creationId xmlns:a16="http://schemas.microsoft.com/office/drawing/2014/main" id="{98CD4272-E5B3-4DE4-90D7-80E6F860C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278" y="1803436"/>
            <a:ext cx="5605346" cy="4319785"/>
          </a:xfrm>
          <a:prstGeom prst="rect">
            <a:avLst/>
          </a:prstGeom>
        </p:spPr>
      </p:pic>
      <p:sp>
        <p:nvSpPr>
          <p:cNvPr id="11" name="Content Placeholder 52">
            <a:extLst>
              <a:ext uri="{FF2B5EF4-FFF2-40B4-BE49-F238E27FC236}">
                <a16:creationId xmlns:a16="http://schemas.microsoft.com/office/drawing/2014/main" id="{35941A12-C272-4933-AE18-CC3B7B53D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9386" y="1068451"/>
            <a:ext cx="4878389" cy="541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RDP chemin "traditionnel"</a:t>
            </a:r>
          </a:p>
          <a:p>
            <a:endParaRPr lang="en-US"/>
          </a:p>
        </p:txBody>
      </p:sp>
      <p:sp>
        <p:nvSpPr>
          <p:cNvPr id="12" name="Content Placeholder 52">
            <a:extLst>
              <a:ext uri="{FF2B5EF4-FFF2-40B4-BE49-F238E27FC236}">
                <a16:creationId xmlns:a16="http://schemas.microsoft.com/office/drawing/2014/main" id="{FE01257E-74CC-41CA-9C07-239783C85130}"/>
              </a:ext>
            </a:extLst>
          </p:cNvPr>
          <p:cNvSpPr txBox="1">
            <a:spLocks/>
          </p:cNvSpPr>
          <p:nvPr/>
        </p:nvSpPr>
        <p:spPr>
          <a:xfrm>
            <a:off x="7036688" y="1062875"/>
            <a:ext cx="4878389" cy="541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RDP avec "RDP ShortPath" (preview)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08F844-CBDF-4AB7-85FE-39C74A5B7E99}"/>
              </a:ext>
            </a:extLst>
          </p:cNvPr>
          <p:cNvGrpSpPr/>
          <p:nvPr/>
        </p:nvGrpSpPr>
        <p:grpSpPr>
          <a:xfrm>
            <a:off x="9958548" y="-98986"/>
            <a:ext cx="1195821" cy="1175905"/>
            <a:chOff x="5299463" y="2160253"/>
            <a:chExt cx="2272146" cy="228080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E6D74F5-209D-4773-B3FB-8525A26908CC}"/>
                </a:ext>
              </a:extLst>
            </p:cNvPr>
            <p:cNvSpPr/>
            <p:nvPr/>
          </p:nvSpPr>
          <p:spPr>
            <a:xfrm>
              <a:off x="5638800" y="2971800"/>
              <a:ext cx="1451428" cy="37192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CD4AFF-FE78-4FEA-9B11-19F9106EB2B8}"/>
                </a:ext>
              </a:extLst>
            </p:cNvPr>
            <p:cNvSpPr/>
            <p:nvPr/>
          </p:nvSpPr>
          <p:spPr>
            <a:xfrm>
              <a:off x="5484584" y="3425371"/>
              <a:ext cx="1959427" cy="37192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 descr="Text&#10;&#10;Description automatically generated">
              <a:extLst>
                <a:ext uri="{FF2B5EF4-FFF2-40B4-BE49-F238E27FC236}">
                  <a16:creationId xmlns:a16="http://schemas.microsoft.com/office/drawing/2014/main" id="{DE73E172-358B-4057-806C-0A976CA57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463" y="2160253"/>
              <a:ext cx="2272146" cy="228080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209737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>
            <a:extLst>
              <a:ext uri="{FF2B5EF4-FFF2-40B4-BE49-F238E27FC236}">
                <a16:creationId xmlns:a16="http://schemas.microsoft.com/office/drawing/2014/main" id="{CCC91C4D-912B-4D61-92BB-04E4BE2C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5751"/>
            <a:ext cx="9905998" cy="433036"/>
          </a:xfrm>
        </p:spPr>
        <p:txBody>
          <a:bodyPr>
            <a:normAutofit fontScale="90000"/>
          </a:bodyPr>
          <a:lstStyle/>
          <a:p>
            <a:r>
              <a:rPr lang="fr-FR">
                <a:ea typeface="+mj-lt"/>
                <a:cs typeface="+mj-lt"/>
              </a:rPr>
              <a:t> chemins du protocole HDX</a:t>
            </a:r>
            <a:endParaRPr lang="en-US"/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B7677198-E74A-453F-9B24-B7D9BDC107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054" y="852970"/>
            <a:ext cx="11162278" cy="5510115"/>
          </a:xfrm>
        </p:spPr>
      </p:pic>
      <p:pic>
        <p:nvPicPr>
          <p:cNvPr id="2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1FBD890F-396B-4F95-8E70-3400D18DE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877" y="97703"/>
            <a:ext cx="1305791" cy="48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9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7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26CD1-EEA3-4C1F-B574-B9426CB8A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263734" cy="4149724"/>
          </a:xfrm>
        </p:spPr>
        <p:txBody>
          <a:bodyPr anchor="ctr">
            <a:normAutofit/>
          </a:bodyPr>
          <a:lstStyle/>
          <a:p>
            <a:pPr algn="ctr"/>
            <a:r>
              <a:rPr lang="en-US" sz="6000">
                <a:ea typeface="+mj-lt"/>
                <a:cs typeface="+mj-lt"/>
              </a:rPr>
              <a:t>Configuration de </a:t>
            </a:r>
            <a:r>
              <a:rPr lang="en-US" sz="6000" err="1">
                <a:ea typeface="+mj-lt"/>
                <a:cs typeface="+mj-lt"/>
              </a:rPr>
              <a:t>l'environnement</a:t>
            </a:r>
            <a:r>
              <a:rPr lang="en-US" sz="6000">
                <a:ea typeface="+mj-lt"/>
                <a:cs typeface="+mj-lt"/>
              </a:rPr>
              <a:t> </a:t>
            </a:r>
            <a:r>
              <a:rPr lang="en-US" sz="6000" err="1">
                <a:ea typeface="+mj-lt"/>
                <a:cs typeface="+mj-lt"/>
              </a:rPr>
              <a:t>utilisateur</a:t>
            </a:r>
            <a:r>
              <a:rPr lang="en-US" sz="6000">
                <a:ea typeface="+mj-lt"/>
                <a:cs typeface="+mj-lt"/>
              </a:rPr>
              <a:t>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8070C-A6BE-416D-A52E-AEB5EC3C0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571" y="963612"/>
            <a:ext cx="2502269" cy="4149725"/>
          </a:xfrm>
        </p:spPr>
        <p:txBody>
          <a:bodyPr anchor="ctr">
            <a:normAutofit/>
          </a:bodyPr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36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>
            <a:extLst>
              <a:ext uri="{FF2B5EF4-FFF2-40B4-BE49-F238E27FC236}">
                <a16:creationId xmlns:a16="http://schemas.microsoft.com/office/drawing/2014/main" id="{CCC91C4D-912B-4D61-92BB-04E4BE2C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5751"/>
            <a:ext cx="9905998" cy="433036"/>
          </a:xfrm>
        </p:spPr>
        <p:txBody>
          <a:bodyPr>
            <a:normAutofit fontScale="90000"/>
          </a:bodyPr>
          <a:lstStyle/>
          <a:p>
            <a:r>
              <a:rPr lang="fr-FR">
                <a:ea typeface="+mj-lt"/>
                <a:cs typeface="+mj-lt"/>
              </a:rPr>
              <a:t>Configuration de l'environnement utilisateur</a:t>
            </a:r>
            <a:endParaRPr lang="en-US"/>
          </a:p>
        </p:txBody>
      </p: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31584EB2-480D-4556-8904-BAF4E3F43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886207"/>
            <a:ext cx="4878389" cy="390499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Workspace Environment Manager</a:t>
            </a:r>
          </a:p>
          <a:p>
            <a:r>
              <a:rPr lang="en-US"/>
              <a:t>App Layer</a:t>
            </a:r>
          </a:p>
          <a:p>
            <a:r>
              <a:rPr lang="en-US" err="1"/>
              <a:t>FSLogix</a:t>
            </a:r>
          </a:p>
          <a:p>
            <a:r>
              <a:rPr lang="en-US" err="1"/>
              <a:t>Gpo</a:t>
            </a:r>
            <a:r>
              <a:rPr lang="en-US"/>
              <a:t> </a:t>
            </a:r>
            <a:r>
              <a:rPr lang="en-US" err="1"/>
              <a:t>traditionnelle</a:t>
            </a:r>
          </a:p>
          <a:p>
            <a:endParaRPr lang="en-US"/>
          </a:p>
        </p:txBody>
      </p:sp>
      <p:sp>
        <p:nvSpPr>
          <p:cNvPr id="54" name="Content Placeholder 53">
            <a:extLst>
              <a:ext uri="{FF2B5EF4-FFF2-40B4-BE49-F238E27FC236}">
                <a16:creationId xmlns:a16="http://schemas.microsoft.com/office/drawing/2014/main" id="{42EB982D-9BC2-494E-9693-C199DFD34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86207"/>
            <a:ext cx="5318882" cy="410013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Coté session utilisateur</a:t>
            </a:r>
          </a:p>
          <a:p>
            <a:pPr lvl="1"/>
            <a:r>
              <a:rPr lang="en-US"/>
              <a:t>GPO + AppLocker</a:t>
            </a:r>
          </a:p>
          <a:p>
            <a:pPr lvl="1"/>
            <a:r>
              <a:rPr lang="en-US" err="1"/>
              <a:t>FSLogix</a:t>
            </a:r>
            <a:r>
              <a:rPr lang="en-US"/>
              <a:t> Application Masking</a:t>
            </a:r>
          </a:p>
          <a:p>
            <a:pPr lvl="1"/>
            <a:r>
              <a:rPr lang="en-US"/>
              <a:t>MSIX App Attach</a:t>
            </a:r>
          </a:p>
          <a:p>
            <a:pPr lvl="1"/>
            <a:r>
              <a:rPr lang="en-US"/>
              <a:t>SCCM /MEM</a:t>
            </a:r>
          </a:p>
          <a:p>
            <a:pPr lvl="1"/>
            <a:r>
              <a:rPr lang="en-US">
                <a:ea typeface="+mn-lt"/>
                <a:cs typeface="+mn-lt"/>
              </a:rPr>
              <a:t>Scripting</a:t>
            </a:r>
            <a:endParaRPr lang="en-US"/>
          </a:p>
          <a:p>
            <a:r>
              <a:rPr lang="en-US"/>
              <a:t>Coté portail utilisateur</a:t>
            </a:r>
          </a:p>
          <a:p>
            <a:pPr lvl="1"/>
            <a:r>
              <a:rPr lang="en-US"/>
              <a:t>Workspace</a:t>
            </a:r>
          </a:p>
          <a:p>
            <a:pPr lvl="1"/>
            <a:r>
              <a:rPr lang="en-US"/>
              <a:t>Application groups</a:t>
            </a:r>
          </a:p>
          <a:p>
            <a:pPr lvl="1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57D2C5E-0553-4BAB-8732-23FCC6086FE4}"/>
              </a:ext>
            </a:extLst>
          </p:cNvPr>
          <p:cNvGrpSpPr/>
          <p:nvPr/>
        </p:nvGrpSpPr>
        <p:grpSpPr>
          <a:xfrm>
            <a:off x="7177248" y="101039"/>
            <a:ext cx="2272146" cy="2280805"/>
            <a:chOff x="5299463" y="2160253"/>
            <a:chExt cx="2272146" cy="228080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185FBD-9CF3-4B19-9F7B-79E53A63A439}"/>
                </a:ext>
              </a:extLst>
            </p:cNvPr>
            <p:cNvSpPr/>
            <p:nvPr/>
          </p:nvSpPr>
          <p:spPr>
            <a:xfrm>
              <a:off x="5638800" y="2971800"/>
              <a:ext cx="1451428" cy="37192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FA26B3-B04D-48B3-9C88-FE0E745B55AF}"/>
                </a:ext>
              </a:extLst>
            </p:cNvPr>
            <p:cNvSpPr/>
            <p:nvPr/>
          </p:nvSpPr>
          <p:spPr>
            <a:xfrm>
              <a:off x="5484584" y="3425371"/>
              <a:ext cx="1959427" cy="37192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 descr="Text&#10;&#10;Description automatically generated">
              <a:extLst>
                <a:ext uri="{FF2B5EF4-FFF2-40B4-BE49-F238E27FC236}">
                  <a16:creationId xmlns:a16="http://schemas.microsoft.com/office/drawing/2014/main" id="{C7107D2D-D76A-4967-BAF1-024D6C8D73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463" y="2160253"/>
              <a:ext cx="2272146" cy="2280805"/>
            </a:xfrm>
            <a:prstGeom prst="rect">
              <a:avLst/>
            </a:prstGeom>
            <a:noFill/>
          </p:spPr>
        </p:pic>
      </p:grpSp>
      <p:pic>
        <p:nvPicPr>
          <p:cNvPr id="3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B66B416-F59E-46CC-A34C-2428204D9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043" y="824236"/>
            <a:ext cx="1960324" cy="73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86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>
            <a:extLst>
              <a:ext uri="{FF2B5EF4-FFF2-40B4-BE49-F238E27FC236}">
                <a16:creationId xmlns:a16="http://schemas.microsoft.com/office/drawing/2014/main" id="{CCC91C4D-912B-4D61-92BB-04E4BE2C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5751"/>
            <a:ext cx="9905998" cy="433036"/>
          </a:xfrm>
        </p:spPr>
        <p:txBody>
          <a:bodyPr>
            <a:normAutofit fontScale="90000"/>
          </a:bodyPr>
          <a:lstStyle/>
          <a:p>
            <a:r>
              <a:rPr lang="fr-FR">
                <a:ea typeface="+mj-lt"/>
                <a:cs typeface="+mj-lt"/>
              </a:rPr>
              <a:t>AVD espace de travail</a:t>
            </a:r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57D2C5E-0553-4BAB-8732-23FCC6086FE4}"/>
              </a:ext>
            </a:extLst>
          </p:cNvPr>
          <p:cNvGrpSpPr/>
          <p:nvPr/>
        </p:nvGrpSpPr>
        <p:grpSpPr>
          <a:xfrm>
            <a:off x="9570572" y="-317524"/>
            <a:ext cx="2272146" cy="2280805"/>
            <a:chOff x="5299463" y="2160253"/>
            <a:chExt cx="2272146" cy="228080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185FBD-9CF3-4B19-9F7B-79E53A63A439}"/>
                </a:ext>
              </a:extLst>
            </p:cNvPr>
            <p:cNvSpPr/>
            <p:nvPr/>
          </p:nvSpPr>
          <p:spPr>
            <a:xfrm>
              <a:off x="5638800" y="2971800"/>
              <a:ext cx="1451428" cy="37192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FA26B3-B04D-48B3-9C88-FE0E745B55AF}"/>
                </a:ext>
              </a:extLst>
            </p:cNvPr>
            <p:cNvSpPr/>
            <p:nvPr/>
          </p:nvSpPr>
          <p:spPr>
            <a:xfrm>
              <a:off x="5484584" y="3425371"/>
              <a:ext cx="1959427" cy="37192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 descr="Text&#10;&#10;Description automatically generated">
              <a:extLst>
                <a:ext uri="{FF2B5EF4-FFF2-40B4-BE49-F238E27FC236}">
                  <a16:creationId xmlns:a16="http://schemas.microsoft.com/office/drawing/2014/main" id="{C7107D2D-D76A-4967-BAF1-024D6C8D73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463" y="2160253"/>
              <a:ext cx="2272146" cy="2280805"/>
            </a:xfrm>
            <a:prstGeom prst="rect">
              <a:avLst/>
            </a:prstGeom>
            <a:noFill/>
          </p:spPr>
        </p:pic>
      </p:grpSp>
      <p:pic>
        <p:nvPicPr>
          <p:cNvPr id="11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844F3E9D-AB1B-4884-B139-7C35A447D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330" y="1172572"/>
            <a:ext cx="7540580" cy="502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47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7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26CD1-EEA3-4C1F-B574-B9426CB8A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263734" cy="4149724"/>
          </a:xfrm>
        </p:spPr>
        <p:txBody>
          <a:bodyPr anchor="ctr">
            <a:normAutofit/>
          </a:bodyPr>
          <a:lstStyle/>
          <a:p>
            <a:pPr algn="ctr"/>
            <a:r>
              <a:rPr lang="en-US" sz="6000">
                <a:ea typeface="+mj-lt"/>
                <a:cs typeface="+mj-lt"/>
              </a:rPr>
              <a:t>Migration</a:t>
            </a:r>
            <a:br>
              <a:rPr lang="en-US" sz="6000">
                <a:ea typeface="+mj-lt"/>
                <a:cs typeface="+mj-lt"/>
              </a:rPr>
            </a:br>
            <a:r>
              <a:rPr lang="en-US" sz="6000">
                <a:ea typeface="+mj-lt"/>
                <a:cs typeface="+mj-lt"/>
              </a:rPr>
              <a:t>On-Premise</a:t>
            </a:r>
            <a:br>
              <a:rPr lang="en-US" sz="6000">
                <a:ea typeface="+mj-lt"/>
                <a:cs typeface="+mj-lt"/>
              </a:rPr>
            </a:br>
            <a:r>
              <a:rPr lang="en-US" sz="6000" err="1">
                <a:ea typeface="+mj-lt"/>
                <a:cs typeface="+mj-lt"/>
              </a:rPr>
              <a:t>vers</a:t>
            </a:r>
            <a:br>
              <a:rPr lang="en-US" sz="6000">
                <a:ea typeface="+mj-lt"/>
                <a:cs typeface="+mj-lt"/>
              </a:rPr>
            </a:br>
            <a:r>
              <a:rPr lang="en-US" sz="6000">
                <a:ea typeface="+mj-lt"/>
                <a:cs typeface="+mj-lt"/>
              </a:rPr>
              <a:t>Cloud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8070C-A6BE-416D-A52E-AEB5EC3C0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571" y="963612"/>
            <a:ext cx="2502269" cy="4149725"/>
          </a:xfrm>
        </p:spPr>
        <p:txBody>
          <a:bodyPr anchor="ctr">
            <a:normAutofit/>
          </a:bodyPr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38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294BE23-75F7-43A9-AD1E-7C329D73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663219" cy="4697413"/>
          </a:xfrm>
        </p:spPr>
        <p:txBody>
          <a:bodyPr>
            <a:normAutofit/>
          </a:bodyPr>
          <a:lstStyle/>
          <a:p>
            <a:r>
              <a:rPr lang="fr-FR" dirty="0"/>
              <a:t>PROGRAMME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CAE733-31CE-4588-A142-A9E7D47C8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593" y="486570"/>
            <a:ext cx="6546317" cy="6078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Rappels et Prérequis des produits</a:t>
            </a:r>
            <a:endParaRPr lang="en-US" dirty="0"/>
          </a:p>
          <a:p>
            <a:r>
              <a:rPr lang="fr-FR" dirty="0"/>
              <a:t>Architectures générales</a:t>
            </a:r>
          </a:p>
          <a:p>
            <a:r>
              <a:rPr lang="fr-FR" dirty="0">
                <a:ea typeface="+mn-lt"/>
                <a:cs typeface="+mn-lt"/>
              </a:rPr>
              <a:t>Licences et OS </a:t>
            </a:r>
            <a:r>
              <a:rPr lang="fr-FR" dirty="0">
                <a:latin typeface="TW Cen MT"/>
              </a:rPr>
              <a:t>hôtes</a:t>
            </a:r>
            <a:endParaRPr lang="fr-FR" dirty="0"/>
          </a:p>
          <a:p>
            <a:r>
              <a:rPr lang="fr-FR" dirty="0"/>
              <a:t>Connectivité</a:t>
            </a:r>
          </a:p>
          <a:p>
            <a:r>
              <a:rPr lang="fr-FR" dirty="0"/>
              <a:t>Authentification</a:t>
            </a:r>
          </a:p>
          <a:p>
            <a:r>
              <a:rPr lang="fr-FR" dirty="0"/>
              <a:t>Configuration</a:t>
            </a:r>
            <a:r>
              <a:rPr lang="fr-FR" dirty="0">
                <a:ea typeface="+mn-lt"/>
                <a:cs typeface="+mn-lt"/>
              </a:rPr>
              <a:t> de l'environnement utilisateur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Migration On-</a:t>
            </a:r>
            <a:r>
              <a:rPr lang="fr-FR" dirty="0" err="1">
                <a:ea typeface="+mn-lt"/>
                <a:cs typeface="+mn-lt"/>
              </a:rPr>
              <a:t>Premise</a:t>
            </a:r>
            <a:r>
              <a:rPr lang="fr-FR" dirty="0">
                <a:ea typeface="+mn-lt"/>
                <a:cs typeface="+mn-lt"/>
              </a:rPr>
              <a:t> vers Cloud</a:t>
            </a:r>
          </a:p>
          <a:p>
            <a:r>
              <a:rPr lang="fr-FR" dirty="0">
                <a:ea typeface="+mj-lt"/>
                <a:cs typeface="+mj-lt"/>
              </a:rPr>
              <a:t>GESTION des machines dans </a:t>
            </a:r>
            <a:r>
              <a:rPr lang="fr-FR">
                <a:ea typeface="+mj-lt"/>
                <a:cs typeface="+mj-lt"/>
              </a:rPr>
              <a:t>le cloud</a:t>
            </a:r>
          </a:p>
          <a:p>
            <a:r>
              <a:rPr lang="fr-FR">
                <a:ea typeface="+mn-lt"/>
                <a:cs typeface="+mn-lt"/>
              </a:rPr>
              <a:t>REX </a:t>
            </a:r>
            <a:r>
              <a:rPr lang="fr-FR" dirty="0">
                <a:ea typeface="+mn-lt"/>
                <a:cs typeface="+mn-lt"/>
              </a:rPr>
              <a:t>/cas pratique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Démo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5036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>
            <a:extLst>
              <a:ext uri="{FF2B5EF4-FFF2-40B4-BE49-F238E27FC236}">
                <a16:creationId xmlns:a16="http://schemas.microsoft.com/office/drawing/2014/main" id="{CCC91C4D-912B-4D61-92BB-04E4BE2C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5751"/>
            <a:ext cx="9905998" cy="433036"/>
          </a:xfrm>
        </p:spPr>
        <p:txBody>
          <a:bodyPr>
            <a:normAutofit fontScale="90000"/>
          </a:bodyPr>
          <a:lstStyle/>
          <a:p>
            <a:r>
              <a:rPr lang="fr-FR">
                <a:ea typeface="+mj-lt"/>
                <a:cs typeface="+mj-lt"/>
              </a:rPr>
              <a:t>MIGRATION On-</a:t>
            </a:r>
            <a:r>
              <a:rPr lang="fr-FR" err="1">
                <a:ea typeface="+mj-lt"/>
                <a:cs typeface="+mj-lt"/>
              </a:rPr>
              <a:t>Premise</a:t>
            </a:r>
            <a:r>
              <a:rPr lang="fr-FR">
                <a:ea typeface="+mj-lt"/>
                <a:cs typeface="+mj-lt"/>
              </a:rPr>
              <a:t> vers Cloud</a:t>
            </a:r>
            <a:endParaRPr lang="en-US"/>
          </a:p>
        </p:txBody>
      </p: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31584EB2-480D-4556-8904-BAF4E3F43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886207"/>
            <a:ext cx="4878389" cy="39049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Interco entre On-Premise et Cloud</a:t>
            </a:r>
          </a:p>
          <a:p>
            <a:r>
              <a:rPr lang="en-US"/>
              <a:t>Cohabitation possible</a:t>
            </a:r>
          </a:p>
          <a:p>
            <a:endParaRPr lang="en-US"/>
          </a:p>
        </p:txBody>
      </p:sp>
      <p:sp>
        <p:nvSpPr>
          <p:cNvPr id="54" name="Content Placeholder 53">
            <a:extLst>
              <a:ext uri="{FF2B5EF4-FFF2-40B4-BE49-F238E27FC236}">
                <a16:creationId xmlns:a16="http://schemas.microsoft.com/office/drawing/2014/main" id="{42EB982D-9BC2-494E-9693-C199DFD34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86207"/>
            <a:ext cx="5318882" cy="41001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Pas de cohabitation On-Premise /AVD</a:t>
            </a:r>
          </a:p>
          <a:p>
            <a:r>
              <a:rPr lang="en-US"/>
              <a:t>Lift and Shift avec Azure migrate</a:t>
            </a:r>
          </a:p>
          <a:p>
            <a:r>
              <a:rPr lang="en-US"/>
              <a:t>Calculatrice Azure</a:t>
            </a:r>
          </a:p>
          <a:p>
            <a:r>
              <a:rPr lang="en-US">
                <a:ea typeface="+mn-lt"/>
                <a:cs typeface="+mn-lt"/>
              </a:rPr>
              <a:t>Assessment avec Lakeside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F3BCF3F-E24B-4B84-8B40-D306F4433582}"/>
              </a:ext>
            </a:extLst>
          </p:cNvPr>
          <p:cNvGrpSpPr/>
          <p:nvPr/>
        </p:nvGrpSpPr>
        <p:grpSpPr>
          <a:xfrm>
            <a:off x="7385891" y="101039"/>
            <a:ext cx="2272146" cy="2280805"/>
            <a:chOff x="5299463" y="2160253"/>
            <a:chExt cx="2272146" cy="228080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D0FC54-42FF-4366-92F1-FA9DEF2EDD49}"/>
                </a:ext>
              </a:extLst>
            </p:cNvPr>
            <p:cNvSpPr/>
            <p:nvPr/>
          </p:nvSpPr>
          <p:spPr>
            <a:xfrm>
              <a:off x="5638800" y="2971800"/>
              <a:ext cx="1451428" cy="37192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650EFBB-83D0-4302-B8E6-99F35C1A73EA}"/>
                </a:ext>
              </a:extLst>
            </p:cNvPr>
            <p:cNvSpPr/>
            <p:nvPr/>
          </p:nvSpPr>
          <p:spPr>
            <a:xfrm>
              <a:off x="5484584" y="3425371"/>
              <a:ext cx="1959427" cy="37192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 descr="Text&#10;&#10;Description automatically generated">
              <a:extLst>
                <a:ext uri="{FF2B5EF4-FFF2-40B4-BE49-F238E27FC236}">
                  <a16:creationId xmlns:a16="http://schemas.microsoft.com/office/drawing/2014/main" id="{432619A9-E9E2-4AF8-BB2D-9AAF31DB3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463" y="2160253"/>
              <a:ext cx="2272146" cy="2280805"/>
            </a:xfrm>
            <a:prstGeom prst="rect">
              <a:avLst/>
            </a:prstGeom>
            <a:noFill/>
          </p:spPr>
        </p:pic>
      </p:grpSp>
      <p:pic>
        <p:nvPicPr>
          <p:cNvPr id="3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7940D93-7ADF-4C6E-B984-AE4732F8C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604" y="4006917"/>
            <a:ext cx="3304556" cy="2739765"/>
          </a:xfrm>
          <a:prstGeom prst="rect">
            <a:avLst/>
          </a:prstGeom>
        </p:spPr>
      </p:pic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DBA3109-ED6E-41C2-9697-5D9A48039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865" y="824236"/>
            <a:ext cx="2189968" cy="82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40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7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26CD1-EEA3-4C1F-B574-B9426CB8A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263734" cy="4149724"/>
          </a:xfrm>
        </p:spPr>
        <p:txBody>
          <a:bodyPr anchor="ctr">
            <a:normAutofit/>
          </a:bodyPr>
          <a:lstStyle/>
          <a:p>
            <a:pPr algn="ctr"/>
            <a:r>
              <a:rPr lang="fr-FR" sz="6000">
                <a:latin typeface="TW Cen MT"/>
                <a:ea typeface="+mj-lt"/>
                <a:cs typeface="+mj-lt"/>
              </a:rPr>
              <a:t>MISE À L'ÉCHELLE</a:t>
            </a:r>
            <a:endParaRPr lang="en-US" sz="60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8070C-A6BE-416D-A52E-AEB5EC3C0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571" y="963612"/>
            <a:ext cx="2502269" cy="4149725"/>
          </a:xfrm>
        </p:spPr>
        <p:txBody>
          <a:bodyPr anchor="ctr">
            <a:normAutofit/>
          </a:bodyPr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4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>
            <a:extLst>
              <a:ext uri="{FF2B5EF4-FFF2-40B4-BE49-F238E27FC236}">
                <a16:creationId xmlns:a16="http://schemas.microsoft.com/office/drawing/2014/main" id="{CCC91C4D-912B-4D61-92BB-04E4BE2C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5751"/>
            <a:ext cx="9905998" cy="433036"/>
          </a:xfrm>
        </p:spPr>
        <p:txBody>
          <a:bodyPr>
            <a:normAutofit fontScale="90000"/>
          </a:bodyPr>
          <a:lstStyle/>
          <a:p>
            <a:r>
              <a:rPr lang="fr-FR">
                <a:ea typeface="+mj-lt"/>
                <a:cs typeface="+mj-lt"/>
              </a:rPr>
              <a:t>Mise à l'échelle</a:t>
            </a:r>
            <a:endParaRPr lang="en-US"/>
          </a:p>
        </p:txBody>
      </p: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31584EB2-480D-4556-8904-BAF4E3F43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886207"/>
            <a:ext cx="4878389" cy="39049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 err="1"/>
              <a:t>Autoscale</a:t>
            </a:r>
            <a:endParaRPr lang="en-US"/>
          </a:p>
          <a:p>
            <a:r>
              <a:rPr lang="en-US" err="1"/>
              <a:t>Déploiement</a:t>
            </a:r>
            <a:r>
              <a:rPr lang="en-US"/>
              <a:t> MCS multi </a:t>
            </a:r>
            <a:r>
              <a:rPr lang="en-US" err="1"/>
              <a:t>plateforme</a:t>
            </a:r>
            <a:r>
              <a:rPr lang="en-US"/>
              <a:t> (Cloud et on-premise)</a:t>
            </a:r>
          </a:p>
          <a:p>
            <a:r>
              <a:rPr lang="en-US" err="1"/>
              <a:t>Bientôt</a:t>
            </a:r>
            <a:r>
              <a:rPr lang="en-US"/>
              <a:t> PVS </a:t>
            </a:r>
            <a:r>
              <a:rPr lang="en-US" err="1"/>
              <a:t>provisionning</a:t>
            </a:r>
            <a:endParaRPr lang="en-US"/>
          </a:p>
          <a:p>
            <a:endParaRPr lang="en-US"/>
          </a:p>
        </p:txBody>
      </p:sp>
      <p:sp>
        <p:nvSpPr>
          <p:cNvPr id="54" name="Content Placeholder 53">
            <a:extLst>
              <a:ext uri="{FF2B5EF4-FFF2-40B4-BE49-F238E27FC236}">
                <a16:creationId xmlns:a16="http://schemas.microsoft.com/office/drawing/2014/main" id="{42EB982D-9BC2-494E-9693-C199DFD34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86207"/>
            <a:ext cx="5318882" cy="41001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Start VM on Connect</a:t>
            </a:r>
          </a:p>
          <a:p>
            <a:r>
              <a:rPr lang="en-US"/>
              <a:t>Azure Logic Apps + Log Analytics</a:t>
            </a:r>
          </a:p>
          <a:p>
            <a:pPr lvl="1"/>
            <a:r>
              <a:rPr lang="en-US"/>
              <a:t>Démarrage /arrêt des workloads</a:t>
            </a:r>
          </a:p>
          <a:p>
            <a:pPr lvl="1"/>
            <a:r>
              <a:rPr lang="en-US"/>
              <a:t>Autoscaling</a:t>
            </a:r>
          </a:p>
          <a:p>
            <a:r>
              <a:rPr lang="en-US" err="1"/>
              <a:t>Entièrement</a:t>
            </a:r>
            <a:r>
              <a:rPr lang="en-US"/>
              <a:t> </a:t>
            </a:r>
            <a:r>
              <a:rPr lang="en-US" err="1"/>
              <a:t>industrialisable</a:t>
            </a:r>
            <a:r>
              <a:rPr lang="en-US"/>
              <a:t> :</a:t>
            </a:r>
          </a:p>
          <a:p>
            <a:pPr lvl="1"/>
            <a:r>
              <a:rPr lang="en-US"/>
              <a:t>Template ARM</a:t>
            </a:r>
          </a:p>
          <a:p>
            <a:pPr lvl="1"/>
            <a:r>
              <a:rPr lang="en-US" err="1"/>
              <a:t>Powershell</a:t>
            </a:r>
            <a:r>
              <a:rPr lang="en-US"/>
              <a:t> module, DSC</a:t>
            </a:r>
          </a:p>
          <a:p>
            <a:pPr indent="0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57D2C5E-0553-4BAB-8732-23FCC6086FE4}"/>
              </a:ext>
            </a:extLst>
          </p:cNvPr>
          <p:cNvGrpSpPr/>
          <p:nvPr/>
        </p:nvGrpSpPr>
        <p:grpSpPr>
          <a:xfrm>
            <a:off x="7177248" y="101039"/>
            <a:ext cx="2272146" cy="2280805"/>
            <a:chOff x="5299463" y="2160253"/>
            <a:chExt cx="2272146" cy="228080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185FBD-9CF3-4B19-9F7B-79E53A63A439}"/>
                </a:ext>
              </a:extLst>
            </p:cNvPr>
            <p:cNvSpPr/>
            <p:nvPr/>
          </p:nvSpPr>
          <p:spPr>
            <a:xfrm>
              <a:off x="5638800" y="2971800"/>
              <a:ext cx="1451428" cy="37192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FA26B3-B04D-48B3-9C88-FE0E745B55AF}"/>
                </a:ext>
              </a:extLst>
            </p:cNvPr>
            <p:cNvSpPr/>
            <p:nvPr/>
          </p:nvSpPr>
          <p:spPr>
            <a:xfrm>
              <a:off x="5484584" y="3425371"/>
              <a:ext cx="1959427" cy="37192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 descr="Text&#10;&#10;Description automatically generated">
              <a:extLst>
                <a:ext uri="{FF2B5EF4-FFF2-40B4-BE49-F238E27FC236}">
                  <a16:creationId xmlns:a16="http://schemas.microsoft.com/office/drawing/2014/main" id="{C7107D2D-D76A-4967-BAF1-024D6C8D73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463" y="2160253"/>
              <a:ext cx="2272146" cy="2280805"/>
            </a:xfrm>
            <a:prstGeom prst="rect">
              <a:avLst/>
            </a:prstGeom>
            <a:noFill/>
          </p:spPr>
        </p:pic>
      </p:grpSp>
      <p:pic>
        <p:nvPicPr>
          <p:cNvPr id="3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F64B5FD-A2E7-4755-A59C-6EEA4882C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920" y="834674"/>
            <a:ext cx="1960324" cy="74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90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7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26CD1-EEA3-4C1F-B574-B9426CB8A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263734" cy="4149724"/>
          </a:xfrm>
        </p:spPr>
        <p:txBody>
          <a:bodyPr anchor="ctr">
            <a:normAutofit/>
          </a:bodyPr>
          <a:lstStyle/>
          <a:p>
            <a:pPr algn="ctr"/>
            <a:r>
              <a:rPr lang="fr-FR" sz="6000">
                <a:ea typeface="+mj-lt"/>
                <a:cs typeface="+mj-lt"/>
              </a:rPr>
              <a:t>REX</a:t>
            </a:r>
            <a:br>
              <a:rPr lang="fr-FR" sz="6000">
                <a:ea typeface="+mj-lt"/>
                <a:cs typeface="+mj-lt"/>
              </a:rPr>
            </a:br>
            <a:r>
              <a:rPr lang="fr-FR" sz="6000">
                <a:ea typeface="+mj-lt"/>
                <a:cs typeface="+mj-lt"/>
              </a:rPr>
              <a:t>CASE PRATIQUE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8070C-A6BE-416D-A52E-AEB5EC3C0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571" y="963612"/>
            <a:ext cx="2502269" cy="4149725"/>
          </a:xfrm>
        </p:spPr>
        <p:txBody>
          <a:bodyPr anchor="ctr">
            <a:normAutofit/>
          </a:bodyPr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39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>
            <a:extLst>
              <a:ext uri="{FF2B5EF4-FFF2-40B4-BE49-F238E27FC236}">
                <a16:creationId xmlns:a16="http://schemas.microsoft.com/office/drawing/2014/main" id="{CCC91C4D-912B-4D61-92BB-04E4BE2C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5751"/>
            <a:ext cx="9905998" cy="433036"/>
          </a:xfrm>
        </p:spPr>
        <p:txBody>
          <a:bodyPr>
            <a:normAutofit fontScale="90000"/>
          </a:bodyPr>
          <a:lstStyle/>
          <a:p>
            <a:r>
              <a:rPr lang="fr-FR"/>
              <a:t>REX /CAS pratique</a:t>
            </a:r>
          </a:p>
        </p:txBody>
      </p: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31584EB2-480D-4556-8904-BAF4E3F43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886207"/>
            <a:ext cx="4878389" cy="39049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Passage </a:t>
            </a:r>
            <a:r>
              <a:rPr lang="en-US" err="1"/>
              <a:t>vers</a:t>
            </a:r>
            <a:r>
              <a:rPr lang="en-US"/>
              <a:t> le cloud des machines</a:t>
            </a:r>
          </a:p>
          <a:p>
            <a:r>
              <a:rPr lang="en-US"/>
              <a:t>Migration des infrastructures existantes vers le cloud</a:t>
            </a:r>
          </a:p>
          <a:p>
            <a:r>
              <a:rPr lang="en-US"/>
              <a:t>Mise en place rapide pour télétravail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4" name="Content Placeholder 53">
            <a:extLst>
              <a:ext uri="{FF2B5EF4-FFF2-40B4-BE49-F238E27FC236}">
                <a16:creationId xmlns:a16="http://schemas.microsoft.com/office/drawing/2014/main" id="{42EB982D-9BC2-494E-9693-C199DFD34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2932" y="1886207"/>
            <a:ext cx="5318882" cy="31127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Migration infrastructure On-Premise </a:t>
            </a:r>
            <a:r>
              <a:rPr lang="en-US" err="1"/>
              <a:t>vers</a:t>
            </a:r>
            <a:r>
              <a:rPr lang="en-US"/>
              <a:t> Azure</a:t>
            </a:r>
          </a:p>
          <a:p>
            <a:r>
              <a:rPr lang="en-US" err="1"/>
              <a:t>Environnements</a:t>
            </a:r>
            <a:r>
              <a:rPr lang="en-US"/>
              <a:t> de travail </a:t>
            </a:r>
            <a:r>
              <a:rPr lang="en-US" err="1"/>
              <a:t>prestataires</a:t>
            </a:r>
            <a:r>
              <a:rPr lang="en-US"/>
              <a:t> sans hardware</a:t>
            </a:r>
          </a:p>
          <a:p>
            <a:r>
              <a:rPr lang="en-US">
                <a:ea typeface="+mn-lt"/>
                <a:cs typeface="+mn-lt"/>
              </a:rPr>
              <a:t>AVD est un service qui évolue beaucoup et rapidement</a:t>
            </a:r>
          </a:p>
          <a:p>
            <a:endParaRPr lang="en-US"/>
          </a:p>
          <a:p>
            <a:pPr indent="0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57D2C5E-0553-4BAB-8732-23FCC6086FE4}"/>
              </a:ext>
            </a:extLst>
          </p:cNvPr>
          <p:cNvGrpSpPr/>
          <p:nvPr/>
        </p:nvGrpSpPr>
        <p:grpSpPr>
          <a:xfrm>
            <a:off x="7697638" y="110332"/>
            <a:ext cx="2272146" cy="2280805"/>
            <a:chOff x="5299463" y="2160253"/>
            <a:chExt cx="2272146" cy="228080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185FBD-9CF3-4B19-9F7B-79E53A63A439}"/>
                </a:ext>
              </a:extLst>
            </p:cNvPr>
            <p:cNvSpPr/>
            <p:nvPr/>
          </p:nvSpPr>
          <p:spPr>
            <a:xfrm>
              <a:off x="5638800" y="2971800"/>
              <a:ext cx="1451428" cy="37192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FA26B3-B04D-48B3-9C88-FE0E745B55AF}"/>
                </a:ext>
              </a:extLst>
            </p:cNvPr>
            <p:cNvSpPr/>
            <p:nvPr/>
          </p:nvSpPr>
          <p:spPr>
            <a:xfrm>
              <a:off x="5484584" y="3425371"/>
              <a:ext cx="1959427" cy="37192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 descr="Text&#10;&#10;Description automatically generated">
              <a:extLst>
                <a:ext uri="{FF2B5EF4-FFF2-40B4-BE49-F238E27FC236}">
                  <a16:creationId xmlns:a16="http://schemas.microsoft.com/office/drawing/2014/main" id="{C7107D2D-D76A-4967-BAF1-024D6C8D73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463" y="2160253"/>
              <a:ext cx="2272146" cy="2280805"/>
            </a:xfrm>
            <a:prstGeom prst="rect">
              <a:avLst/>
            </a:prstGeom>
            <a:noFill/>
          </p:spPr>
        </p:pic>
      </p:grpSp>
      <p:pic>
        <p:nvPicPr>
          <p:cNvPr id="3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FED4CE19-200A-4782-BD81-39758024A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043" y="792921"/>
            <a:ext cx="2012515" cy="7627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0D339F-5D97-4E2A-AFCD-0C53FB690F20}"/>
              </a:ext>
            </a:extLst>
          </p:cNvPr>
          <p:cNvSpPr txBox="1"/>
          <p:nvPr/>
        </p:nvSpPr>
        <p:spPr>
          <a:xfrm>
            <a:off x="6194739" y="4014191"/>
            <a:ext cx="53189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Content Placeholder 53">
            <a:extLst>
              <a:ext uri="{FF2B5EF4-FFF2-40B4-BE49-F238E27FC236}">
                <a16:creationId xmlns:a16="http://schemas.microsoft.com/office/drawing/2014/main" id="{DA27F004-582A-4F24-9305-2DF192B5AB49}"/>
              </a:ext>
            </a:extLst>
          </p:cNvPr>
          <p:cNvSpPr txBox="1">
            <a:spLocks/>
          </p:cNvSpPr>
          <p:nvPr/>
        </p:nvSpPr>
        <p:spPr>
          <a:xfrm>
            <a:off x="6680602" y="6392424"/>
            <a:ext cx="5281711" cy="3800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" sz="800">
                <a:ea typeface="+mn-lt"/>
                <a:cs typeface="+mn-lt"/>
              </a:rPr>
              <a:t>Blog MS AVD :  </a:t>
            </a:r>
            <a:r>
              <a:rPr lang="fr" sz="800">
                <a:ea typeface="+mn-lt"/>
                <a:cs typeface="+mn-lt"/>
                <a:hlinkClick r:id="rId4"/>
              </a:rPr>
              <a:t>https://techcommunity.microsoft.com/t5/azure-virtual-desktop/bg-p/AzureVirtualDesktopBlog</a:t>
            </a:r>
            <a:r>
              <a:rPr lang="en-US" sz="800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10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7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26CD1-EEA3-4C1F-B574-B9426CB8A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273051"/>
            <a:ext cx="6263734" cy="1304131"/>
          </a:xfrm>
        </p:spPr>
        <p:txBody>
          <a:bodyPr anchor="ctr">
            <a:normAutofit/>
          </a:bodyPr>
          <a:lstStyle/>
          <a:p>
            <a:pPr algn="ctr"/>
            <a:r>
              <a:rPr lang="fr-FR" sz="6000">
                <a:ea typeface="+mj-lt"/>
                <a:cs typeface="+mj-lt"/>
              </a:rPr>
              <a:t>DEMO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8070C-A6BE-416D-A52E-AEB5EC3C0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571" y="963612"/>
            <a:ext cx="2502269" cy="4149725"/>
          </a:xfrm>
        </p:spPr>
        <p:txBody>
          <a:bodyPr anchor="ctr">
            <a:normAutofit/>
          </a:bodyPr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B9BFF328-3A82-4FDC-B249-09C670579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857" y="1990725"/>
            <a:ext cx="6200774" cy="348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1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>
            <a:extLst>
              <a:ext uri="{FF2B5EF4-FFF2-40B4-BE49-F238E27FC236}">
                <a16:creationId xmlns:a16="http://schemas.microsoft.com/office/drawing/2014/main" id="{3416A908-E1FB-437B-A87A-DB866CC00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482" y="2798644"/>
            <a:ext cx="5678893" cy="3121263"/>
          </a:xfrm>
          <a:prstGeom prst="rect">
            <a:avLst/>
          </a:prstGeom>
        </p:spPr>
      </p:pic>
      <p:sp>
        <p:nvSpPr>
          <p:cNvPr id="52" name="Title 51">
            <a:extLst>
              <a:ext uri="{FF2B5EF4-FFF2-40B4-BE49-F238E27FC236}">
                <a16:creationId xmlns:a16="http://schemas.microsoft.com/office/drawing/2014/main" id="{CCC91C4D-912B-4D61-92BB-04E4BE2C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5751"/>
            <a:ext cx="9905998" cy="433036"/>
          </a:xfrm>
        </p:spPr>
        <p:txBody>
          <a:bodyPr>
            <a:normAutofit fontScale="90000"/>
          </a:bodyPr>
          <a:lstStyle/>
          <a:p>
            <a:r>
              <a:rPr lang="fr-FR"/>
              <a:t>DEMO</a:t>
            </a:r>
          </a:p>
        </p:txBody>
      </p: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31584EB2-480D-4556-8904-BAF4E3F43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6346" y="791109"/>
            <a:ext cx="9903960" cy="775917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 marL="0" indent="0" algn="ctr">
              <a:buNone/>
            </a:pPr>
            <a:r>
              <a:rPr lang="en-US" sz="8800"/>
              <a:t>Et </a:t>
            </a:r>
            <a:r>
              <a:rPr lang="en-US" sz="8800" err="1"/>
              <a:t>si</a:t>
            </a:r>
            <a:r>
              <a:rPr lang="en-US" sz="8800"/>
              <a:t> nous parcourrions les consoles </a:t>
            </a:r>
            <a:r>
              <a:rPr lang="en-US" sz="8800" err="1"/>
              <a:t>d'administration</a:t>
            </a:r>
            <a:endParaRPr lang="en-US" sz="8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D5C1FA-0F1B-43FD-9AC3-D35C125EEC33}"/>
              </a:ext>
            </a:extLst>
          </p:cNvPr>
          <p:cNvGrpSpPr/>
          <p:nvPr/>
        </p:nvGrpSpPr>
        <p:grpSpPr>
          <a:xfrm>
            <a:off x="9826173" y="1421385"/>
            <a:ext cx="2272146" cy="2280805"/>
            <a:chOff x="5299463" y="2160253"/>
            <a:chExt cx="2272146" cy="228080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2579A9F-A2BB-4C19-B2D3-EF8B2BF32F14}"/>
                </a:ext>
              </a:extLst>
            </p:cNvPr>
            <p:cNvSpPr/>
            <p:nvPr/>
          </p:nvSpPr>
          <p:spPr>
            <a:xfrm>
              <a:off x="5638800" y="2971800"/>
              <a:ext cx="1451428" cy="37192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D10CE6-8857-4045-B2C4-C2EDFE51E32D}"/>
                </a:ext>
              </a:extLst>
            </p:cNvPr>
            <p:cNvSpPr/>
            <p:nvPr/>
          </p:nvSpPr>
          <p:spPr>
            <a:xfrm>
              <a:off x="5484584" y="3425371"/>
              <a:ext cx="1959427" cy="37192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2" descr="Text&#10;&#10;Description automatically generated">
              <a:extLst>
                <a:ext uri="{FF2B5EF4-FFF2-40B4-BE49-F238E27FC236}">
                  <a16:creationId xmlns:a16="http://schemas.microsoft.com/office/drawing/2014/main" id="{FDA48BA8-68ED-472D-A5D7-19FB00913B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463" y="2160253"/>
              <a:ext cx="2272146" cy="2280805"/>
            </a:xfrm>
            <a:prstGeom prst="rect">
              <a:avLst/>
            </a:prstGeom>
            <a:noFill/>
          </p:spPr>
        </p:pic>
      </p:grpSp>
      <p:sp>
        <p:nvSpPr>
          <p:cNvPr id="2" name="Content Placeholder 52">
            <a:extLst>
              <a:ext uri="{FF2B5EF4-FFF2-40B4-BE49-F238E27FC236}">
                <a16:creationId xmlns:a16="http://schemas.microsoft.com/office/drawing/2014/main" id="{4EB091F2-F93A-480A-98D3-2856F705F2F8}"/>
              </a:ext>
            </a:extLst>
          </p:cNvPr>
          <p:cNvSpPr txBox="1">
            <a:spLocks/>
          </p:cNvSpPr>
          <p:nvPr/>
        </p:nvSpPr>
        <p:spPr>
          <a:xfrm>
            <a:off x="-2999409" y="6535381"/>
            <a:ext cx="9903960" cy="4240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/>
              <a:t>Attention risques d'effets DEMO </a:t>
            </a:r>
          </a:p>
        </p:txBody>
      </p:sp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290AA680-5630-4C57-A454-F652B6794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43" y="2801154"/>
            <a:ext cx="6057892" cy="307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04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4CA68F0-ED27-41D4-A54C-79491547E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fr-FR"/>
              <a:t>Intervenants</a:t>
            </a:r>
          </a:p>
        </p:txBody>
      </p:sp>
      <p:sp useBgFill="1">
        <p:nvSpPr>
          <p:cNvPr id="55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BA4D8F-3B9B-4608-AEA5-F98C85647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Benoit NUGUES</a:t>
            </a:r>
          </a:p>
          <a:p>
            <a:pPr lvl="1"/>
            <a:r>
              <a:rPr lang="fr-FR"/>
              <a:t>Expert Microsoft Azure ( EXAKIS )</a:t>
            </a:r>
          </a:p>
          <a:p>
            <a:pPr lvl="1"/>
            <a:r>
              <a:rPr lang="fr-FR">
                <a:hlinkClick r:id="rId2"/>
              </a:rPr>
              <a:t>Benoit.nugues@exakis-nelite.com</a:t>
            </a:r>
            <a:endParaRPr lang="fr-FR"/>
          </a:p>
          <a:p>
            <a:pPr lvl="1"/>
            <a:r>
              <a:rPr lang="fr-FR">
                <a:hlinkClick r:id="rId3"/>
              </a:rPr>
              <a:t>https://teddycorp.net</a:t>
            </a:r>
            <a:endParaRPr lang="fr-FR"/>
          </a:p>
          <a:p>
            <a:pPr marL="457200" lvl="1" indent="0">
              <a:buNone/>
            </a:pPr>
            <a:endParaRPr lang="fr-FR"/>
          </a:p>
          <a:p>
            <a:r>
              <a:rPr lang="fr-FR"/>
              <a:t>Mathieu PREBIN</a:t>
            </a:r>
          </a:p>
          <a:p>
            <a:pPr lvl="1"/>
            <a:r>
              <a:rPr lang="fr-FR"/>
              <a:t>Expert Citrix ( VIRTUAPROD )</a:t>
            </a:r>
          </a:p>
          <a:p>
            <a:pPr lvl="1"/>
            <a:r>
              <a:rPr lang="fr-FR">
                <a:hlinkClick r:id="rId4"/>
              </a:rPr>
              <a:t>Mprebin@virtuaprod.fr</a:t>
            </a:r>
            <a:endParaRPr lang="fr-FR"/>
          </a:p>
          <a:p>
            <a:pPr lvl="1"/>
            <a:r>
              <a:rPr lang="fr-FR">
                <a:hlinkClick r:id="rId5"/>
              </a:rPr>
              <a:t>https://www.virtuaprod.fr</a:t>
            </a:r>
            <a:endParaRPr lang="fr-FR"/>
          </a:p>
          <a:p>
            <a:pPr marL="457200" lvl="1" indent="0">
              <a:buNone/>
            </a:pPr>
            <a:endParaRPr lang="fr-FR"/>
          </a:p>
          <a:p>
            <a:pPr lvl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32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7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26CD1-EEA3-4C1F-B574-B9426CB8A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013703" cy="4149724"/>
          </a:xfrm>
        </p:spPr>
        <p:txBody>
          <a:bodyPr anchor="ctr">
            <a:normAutofit/>
          </a:bodyPr>
          <a:lstStyle/>
          <a:p>
            <a:pPr algn="ctr"/>
            <a:r>
              <a:rPr lang="en-US" sz="6000">
                <a:ea typeface="+mj-lt"/>
                <a:cs typeface="+mj-lt"/>
              </a:rPr>
              <a:t>Rappels</a:t>
            </a:r>
            <a:br>
              <a:rPr lang="en-US" sz="6000">
                <a:ea typeface="+mj-lt"/>
                <a:cs typeface="+mj-lt"/>
              </a:rPr>
            </a:br>
            <a:r>
              <a:rPr lang="en-US" sz="6000">
                <a:ea typeface="+mj-lt"/>
                <a:cs typeface="+mj-lt"/>
              </a:rPr>
              <a:t>et</a:t>
            </a:r>
            <a:br>
              <a:rPr lang="en-US" sz="6000">
                <a:ea typeface="+mj-lt"/>
                <a:cs typeface="+mj-lt"/>
              </a:rPr>
            </a:br>
            <a:r>
              <a:rPr lang="en-US" sz="6000">
                <a:ea typeface="+mj-lt"/>
                <a:cs typeface="+mj-lt"/>
              </a:rPr>
              <a:t>PréRequis des </a:t>
            </a:r>
            <a:r>
              <a:rPr lang="en-US" sz="6000" err="1">
                <a:ea typeface="+mj-lt"/>
                <a:cs typeface="+mj-lt"/>
              </a:rPr>
              <a:t>produits</a:t>
            </a:r>
            <a:r>
              <a:rPr lang="en-US" sz="6000">
                <a:ea typeface="+mj-lt"/>
                <a:cs typeface="+mj-lt"/>
              </a:rPr>
              <a:t> </a:t>
            </a:r>
            <a:endParaRPr lang="en-US" sz="6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8070C-A6BE-416D-A52E-AEB5EC3C0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571" y="963612"/>
            <a:ext cx="2502269" cy="4149725"/>
          </a:xfrm>
        </p:spPr>
        <p:txBody>
          <a:bodyPr anchor="ctr">
            <a:normAutofit/>
          </a:bodyPr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84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>
            <a:extLst>
              <a:ext uri="{FF2B5EF4-FFF2-40B4-BE49-F238E27FC236}">
                <a16:creationId xmlns:a16="http://schemas.microsoft.com/office/drawing/2014/main" id="{CCC91C4D-912B-4D61-92BB-04E4BE2C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5751"/>
            <a:ext cx="9905998" cy="433036"/>
          </a:xfrm>
        </p:spPr>
        <p:txBody>
          <a:bodyPr>
            <a:normAutofit fontScale="90000"/>
          </a:bodyPr>
          <a:lstStyle/>
          <a:p>
            <a:r>
              <a:rPr lang="fr-FR">
                <a:ea typeface="+mj-lt"/>
                <a:cs typeface="+mj-lt"/>
              </a:rPr>
              <a:t>RAPPELs et PréRequis des produits</a:t>
            </a:r>
            <a:endParaRPr lang="en-US"/>
          </a:p>
        </p:txBody>
      </p: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31584EB2-480D-4556-8904-BAF4E3F43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886207"/>
            <a:ext cx="4878389" cy="39049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Licences</a:t>
            </a:r>
            <a:r>
              <a:rPr lang="en-US" dirty="0"/>
              <a:t> </a:t>
            </a:r>
            <a:r>
              <a:rPr lang="en-US" dirty="0" err="1"/>
              <a:t>minimales</a:t>
            </a:r>
            <a:r>
              <a:rPr lang="en-US" dirty="0"/>
              <a:t> : 25</a:t>
            </a:r>
          </a:p>
          <a:p>
            <a:r>
              <a:rPr lang="en-US" dirty="0"/>
              <a:t>Tenant Azure (demo) </a:t>
            </a:r>
            <a:r>
              <a:rPr lang="en-US" dirty="0">
                <a:ea typeface="+mn-lt"/>
                <a:cs typeface="+mn-lt"/>
              </a:rPr>
              <a:t>et Azure AD</a:t>
            </a:r>
          </a:p>
          <a:p>
            <a:r>
              <a:rPr lang="en-US" dirty="0">
                <a:ea typeface="+mn-lt"/>
                <a:cs typeface="+mn-lt"/>
              </a:rPr>
              <a:t>Active Directory (</a:t>
            </a:r>
            <a:r>
              <a:rPr lang="en-US" dirty="0">
                <a:latin typeface="TW Cen MT"/>
              </a:rPr>
              <a:t>ADDS)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Infrastructure Citrix On-Premise (opt)</a:t>
            </a:r>
          </a:p>
          <a:p>
            <a:r>
              <a:rPr lang="en-US" dirty="0"/>
              <a:t>VDI / </a:t>
            </a:r>
            <a:r>
              <a:rPr lang="en-US" dirty="0" err="1"/>
              <a:t>Serveurs</a:t>
            </a:r>
            <a:r>
              <a:rPr lang="en-US" dirty="0"/>
              <a:t> </a:t>
            </a:r>
            <a:r>
              <a:rPr lang="en-US" dirty="0" err="1"/>
              <a:t>Partagés</a:t>
            </a:r>
            <a:r>
              <a:rPr lang="en-US" dirty="0"/>
              <a:t> (XenApp)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4" name="Content Placeholder 53">
            <a:extLst>
              <a:ext uri="{FF2B5EF4-FFF2-40B4-BE49-F238E27FC236}">
                <a16:creationId xmlns:a16="http://schemas.microsoft.com/office/drawing/2014/main" id="{42EB982D-9BC2-494E-9693-C199DFD34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86207"/>
            <a:ext cx="5349097" cy="47939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Licence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minimale</a:t>
            </a:r>
            <a:r>
              <a:rPr lang="en-US" dirty="0">
                <a:ea typeface="+mn-lt"/>
                <a:cs typeface="+mn-lt"/>
              </a:rPr>
              <a:t> : 0</a:t>
            </a:r>
          </a:p>
          <a:p>
            <a:r>
              <a:rPr lang="en-US" dirty="0"/>
              <a:t>Tenant Azure et Azure AD</a:t>
            </a:r>
          </a:p>
          <a:p>
            <a:r>
              <a:rPr lang="en-US" dirty="0">
                <a:ea typeface="+mn-lt"/>
                <a:cs typeface="+mn-lt"/>
              </a:rPr>
              <a:t>ADDS</a:t>
            </a:r>
            <a:r>
              <a:rPr lang="en-US" dirty="0"/>
              <a:t> </a:t>
            </a:r>
            <a:r>
              <a:rPr lang="en-US" dirty="0" err="1"/>
              <a:t>ou</a:t>
            </a:r>
            <a:r>
              <a:rPr lang="en-US" dirty="0"/>
              <a:t> Azure ADDS</a:t>
            </a:r>
          </a:p>
          <a:p>
            <a:r>
              <a:rPr lang="en-US" dirty="0"/>
              <a:t>Preview AAD only + MEM (opt) (W10)</a:t>
            </a:r>
          </a:p>
          <a:p>
            <a:r>
              <a:rPr lang="en-US" dirty="0"/>
              <a:t>Type de pools:</a:t>
            </a:r>
          </a:p>
          <a:p>
            <a:pPr lvl="1"/>
            <a:r>
              <a:rPr lang="en-US" dirty="0" err="1"/>
              <a:t>Dédiés</a:t>
            </a:r>
            <a:r>
              <a:rPr lang="en-US" dirty="0"/>
              <a:t> (Desktop)</a:t>
            </a:r>
          </a:p>
          <a:p>
            <a:pPr lvl="1"/>
            <a:r>
              <a:rPr lang="en-US" dirty="0" err="1"/>
              <a:t>Partagés</a:t>
            </a:r>
            <a:r>
              <a:rPr lang="en-US" dirty="0"/>
              <a:t> (Desktop et /</a:t>
            </a:r>
            <a:r>
              <a:rPr lang="en-US" dirty="0" err="1"/>
              <a:t>ou</a:t>
            </a:r>
            <a:r>
              <a:rPr lang="en-US" dirty="0"/>
              <a:t> Remote App)</a:t>
            </a:r>
          </a:p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941F0A-F2A8-4B66-AFB4-5A7A6B3A2BDA}"/>
              </a:ext>
            </a:extLst>
          </p:cNvPr>
          <p:cNvGrpSpPr/>
          <p:nvPr/>
        </p:nvGrpSpPr>
        <p:grpSpPr>
          <a:xfrm>
            <a:off x="7621748" y="91967"/>
            <a:ext cx="2272146" cy="2280805"/>
            <a:chOff x="5299463" y="2160253"/>
            <a:chExt cx="2272146" cy="228080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EC2F275-0A8F-4174-BB42-B0AAF97872DE}"/>
                </a:ext>
              </a:extLst>
            </p:cNvPr>
            <p:cNvSpPr/>
            <p:nvPr/>
          </p:nvSpPr>
          <p:spPr>
            <a:xfrm>
              <a:off x="5638800" y="2971800"/>
              <a:ext cx="1451428" cy="37192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4614969-6F30-47A2-924E-9D015EDE9BDB}"/>
                </a:ext>
              </a:extLst>
            </p:cNvPr>
            <p:cNvSpPr/>
            <p:nvPr/>
          </p:nvSpPr>
          <p:spPr>
            <a:xfrm>
              <a:off x="5484584" y="3425371"/>
              <a:ext cx="1959427" cy="37192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 descr="Text&#10;&#10;Description automatically generated">
              <a:extLst>
                <a:ext uri="{FF2B5EF4-FFF2-40B4-BE49-F238E27FC236}">
                  <a16:creationId xmlns:a16="http://schemas.microsoft.com/office/drawing/2014/main" id="{37DB8DA6-432C-4CD7-B19B-17D9665017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463" y="2160253"/>
              <a:ext cx="2272146" cy="2280805"/>
            </a:xfrm>
            <a:prstGeom prst="rect">
              <a:avLst/>
            </a:prstGeom>
            <a:noFill/>
          </p:spPr>
        </p:pic>
      </p:grpSp>
      <p:pic>
        <p:nvPicPr>
          <p:cNvPr id="3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1F8536F9-1081-4002-A5C3-5BCBA8D5A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799089"/>
            <a:ext cx="2171700" cy="81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4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7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26CD1-EEA3-4C1F-B574-B9426CB8A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013703" cy="4149724"/>
          </a:xfrm>
        </p:spPr>
        <p:txBody>
          <a:bodyPr anchor="ctr">
            <a:normAutofit/>
          </a:bodyPr>
          <a:lstStyle/>
          <a:p>
            <a:pPr algn="ctr"/>
            <a:r>
              <a:rPr lang="en-US" sz="6000">
                <a:ea typeface="+mj-lt"/>
                <a:cs typeface="+mj-lt"/>
              </a:rPr>
              <a:t>Architectures</a:t>
            </a:r>
            <a:br>
              <a:rPr lang="en-US" sz="6000">
                <a:ea typeface="+mj-lt"/>
                <a:cs typeface="+mj-lt"/>
              </a:rPr>
            </a:br>
            <a:r>
              <a:rPr lang="en-US" sz="6000">
                <a:ea typeface="+mj-lt"/>
                <a:cs typeface="+mj-lt"/>
              </a:rPr>
              <a:t>GENERALES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8070C-A6BE-416D-A52E-AEB5EC3C0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571" y="963612"/>
            <a:ext cx="2502269" cy="4149725"/>
          </a:xfrm>
        </p:spPr>
        <p:txBody>
          <a:bodyPr anchor="ctr">
            <a:normAutofit/>
          </a:bodyPr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05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>
            <a:extLst>
              <a:ext uri="{FF2B5EF4-FFF2-40B4-BE49-F238E27FC236}">
                <a16:creationId xmlns:a16="http://schemas.microsoft.com/office/drawing/2014/main" id="{CCC91C4D-912B-4D61-92BB-04E4BE2C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5751"/>
            <a:ext cx="9905998" cy="433036"/>
          </a:xfrm>
        </p:spPr>
        <p:txBody>
          <a:bodyPr>
            <a:normAutofit fontScale="90000"/>
          </a:bodyPr>
          <a:lstStyle/>
          <a:p>
            <a:r>
              <a:rPr lang="fr-FR">
                <a:ea typeface="+mj-lt"/>
                <a:cs typeface="+mj-lt"/>
              </a:rPr>
              <a:t>Architecture citrix cloud</a:t>
            </a:r>
            <a:endParaRPr lang="en-US"/>
          </a:p>
        </p:txBody>
      </p: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31584EB2-480D-4556-8904-BAF4E3F43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886207"/>
            <a:ext cx="4878389" cy="390499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54" name="Content Placeholder 53">
            <a:extLst>
              <a:ext uri="{FF2B5EF4-FFF2-40B4-BE49-F238E27FC236}">
                <a16:creationId xmlns:a16="http://schemas.microsoft.com/office/drawing/2014/main" id="{42EB982D-9BC2-494E-9693-C199DFD34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86207"/>
            <a:ext cx="4875211" cy="39049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2" name="Image 3">
            <a:extLst>
              <a:ext uri="{FF2B5EF4-FFF2-40B4-BE49-F238E27FC236}">
                <a16:creationId xmlns:a16="http://schemas.microsoft.com/office/drawing/2014/main" id="{363D6F92-EBDC-4A8F-8137-3F7678955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036" y="5309282"/>
            <a:ext cx="3539836" cy="1443549"/>
          </a:xfrm>
          <a:prstGeom prst="rect">
            <a:avLst/>
          </a:prstGeom>
        </p:spPr>
      </p:pic>
      <p:pic>
        <p:nvPicPr>
          <p:cNvPr id="4" name="Image 4">
            <a:extLst>
              <a:ext uri="{FF2B5EF4-FFF2-40B4-BE49-F238E27FC236}">
                <a16:creationId xmlns:a16="http://schemas.microsoft.com/office/drawing/2014/main" id="{F4DB672F-C8A9-403B-A384-3F15DC764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96" y="935375"/>
            <a:ext cx="7834744" cy="485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5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3497ABE-A36E-4757-9DC5-12F2600C2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01" y="811254"/>
            <a:ext cx="11114467" cy="5664788"/>
          </a:xfrm>
          <a:prstGeom prst="rect">
            <a:avLst/>
          </a:prstGeom>
        </p:spPr>
      </p:pic>
      <p:sp>
        <p:nvSpPr>
          <p:cNvPr id="52" name="Title 51">
            <a:extLst>
              <a:ext uri="{FF2B5EF4-FFF2-40B4-BE49-F238E27FC236}">
                <a16:creationId xmlns:a16="http://schemas.microsoft.com/office/drawing/2014/main" id="{CCC91C4D-912B-4D61-92BB-04E4BE2C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5751"/>
            <a:ext cx="9905998" cy="433036"/>
          </a:xfrm>
        </p:spPr>
        <p:txBody>
          <a:bodyPr>
            <a:normAutofit fontScale="90000"/>
          </a:bodyPr>
          <a:lstStyle/>
          <a:p>
            <a:r>
              <a:rPr lang="fr-FR">
                <a:ea typeface="+mj-lt"/>
                <a:cs typeface="+mj-lt"/>
              </a:rPr>
              <a:t>Architecture AVD</a:t>
            </a:r>
            <a:endParaRPr lang="en-US"/>
          </a:p>
        </p:txBody>
      </p:sp>
      <p:sp>
        <p:nvSpPr>
          <p:cNvPr id="54" name="Content Placeholder 53">
            <a:extLst>
              <a:ext uri="{FF2B5EF4-FFF2-40B4-BE49-F238E27FC236}">
                <a16:creationId xmlns:a16="http://schemas.microsoft.com/office/drawing/2014/main" id="{42EB982D-9BC2-494E-9693-C199DFD34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86207"/>
            <a:ext cx="4875211" cy="39049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566795-859E-4757-A3E1-DED045D4F587}"/>
              </a:ext>
            </a:extLst>
          </p:cNvPr>
          <p:cNvGrpSpPr/>
          <p:nvPr/>
        </p:nvGrpSpPr>
        <p:grpSpPr>
          <a:xfrm>
            <a:off x="9536962" y="-331963"/>
            <a:ext cx="2272146" cy="2280805"/>
            <a:chOff x="5299463" y="2160253"/>
            <a:chExt cx="2272146" cy="22808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5926500-C0E2-4712-A8D0-17CFB8F6102E}"/>
                </a:ext>
              </a:extLst>
            </p:cNvPr>
            <p:cNvSpPr/>
            <p:nvPr/>
          </p:nvSpPr>
          <p:spPr>
            <a:xfrm>
              <a:off x="5638800" y="2971800"/>
              <a:ext cx="1451428" cy="37192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7D852D-9286-4AC0-823B-286119127327}"/>
                </a:ext>
              </a:extLst>
            </p:cNvPr>
            <p:cNvSpPr/>
            <p:nvPr/>
          </p:nvSpPr>
          <p:spPr>
            <a:xfrm>
              <a:off x="5484584" y="3425371"/>
              <a:ext cx="1959427" cy="37192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 descr="Text&#10;&#10;Description automatically generated">
              <a:extLst>
                <a:ext uri="{FF2B5EF4-FFF2-40B4-BE49-F238E27FC236}">
                  <a16:creationId xmlns:a16="http://schemas.microsoft.com/office/drawing/2014/main" id="{67326913-9F51-4209-AEC6-7A27B61932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463" y="2160253"/>
              <a:ext cx="2272146" cy="228080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313748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7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26CD1-EEA3-4C1F-B574-B9426CB8A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013703" cy="4149724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err="1">
                <a:ea typeface="+mj-lt"/>
                <a:cs typeface="+mj-lt"/>
              </a:rPr>
              <a:t>LicenceS</a:t>
            </a:r>
            <a:br>
              <a:rPr lang="en-US" sz="6000">
                <a:ea typeface="+mj-lt"/>
                <a:cs typeface="+mj-lt"/>
              </a:rPr>
            </a:br>
            <a:r>
              <a:rPr lang="en-US" sz="6000">
                <a:ea typeface="+mj-lt"/>
                <a:cs typeface="+mj-lt"/>
              </a:rPr>
              <a:t>et</a:t>
            </a:r>
            <a:br>
              <a:rPr lang="en-US" sz="6000">
                <a:ea typeface="+mj-lt"/>
                <a:cs typeface="+mj-lt"/>
              </a:rPr>
            </a:br>
            <a:r>
              <a:rPr lang="en-US" sz="6000">
                <a:ea typeface="+mj-lt"/>
                <a:cs typeface="+mj-lt"/>
              </a:rPr>
              <a:t>OS HOTES</a:t>
            </a:r>
            <a:endParaRPr lang="en-US" sz="6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8070C-A6BE-416D-A52E-AEB5EC3C0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571" y="963612"/>
            <a:ext cx="2502269" cy="4149725"/>
          </a:xfrm>
        </p:spPr>
        <p:txBody>
          <a:bodyPr anchor="ctr">
            <a:normAutofit/>
          </a:bodyPr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44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>
            <a:extLst>
              <a:ext uri="{FF2B5EF4-FFF2-40B4-BE49-F238E27FC236}">
                <a16:creationId xmlns:a16="http://schemas.microsoft.com/office/drawing/2014/main" id="{CCC91C4D-912B-4D61-92BB-04E4BE2C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5751"/>
            <a:ext cx="9905998" cy="433036"/>
          </a:xfrm>
        </p:spPr>
        <p:txBody>
          <a:bodyPr>
            <a:normAutofit fontScale="90000"/>
          </a:bodyPr>
          <a:lstStyle/>
          <a:p>
            <a:r>
              <a:rPr lang="fr-FR">
                <a:latin typeface="TW Cen MT"/>
                <a:ea typeface="+mj-lt"/>
                <a:cs typeface="+mj-lt"/>
              </a:rPr>
              <a:t>Licences et </a:t>
            </a:r>
            <a:r>
              <a:rPr lang="fr-FR">
                <a:ea typeface="+mj-lt"/>
                <a:cs typeface="+mj-lt"/>
              </a:rPr>
              <a:t>Os HOTES</a:t>
            </a:r>
            <a:endParaRPr lang="en-US"/>
          </a:p>
        </p:txBody>
      </p: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31584EB2-480D-4556-8904-BAF4E3F43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886207"/>
            <a:ext cx="4878389" cy="39049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Licences</a:t>
            </a:r>
            <a:r>
              <a:rPr lang="en-US"/>
              <a:t> Cloud:</a:t>
            </a:r>
            <a:endParaRPr lang="fr-FR"/>
          </a:p>
          <a:p>
            <a:pPr lvl="1"/>
            <a:r>
              <a:rPr lang="en-US">
                <a:ea typeface="+mn-lt"/>
                <a:cs typeface="+mn-lt"/>
              </a:rPr>
              <a:t>Citrix Virtual Apps and Desktops Services</a:t>
            </a:r>
            <a:endParaRPr lang="en-US"/>
          </a:p>
          <a:p>
            <a:pPr lvl="1"/>
            <a:r>
              <a:rPr lang="en-US"/>
              <a:t>Citrix Workspace</a:t>
            </a:r>
          </a:p>
          <a:p>
            <a:pPr lvl="1"/>
            <a:endParaRPr lang="en-US"/>
          </a:p>
          <a:p>
            <a:pPr lvl="1"/>
            <a:r>
              <a:rPr lang="en-US" err="1"/>
              <a:t>Licencing</a:t>
            </a:r>
            <a:r>
              <a:rPr lang="en-US"/>
              <a:t> des OS Microsoft + RDS CAL</a:t>
            </a:r>
          </a:p>
          <a:p>
            <a:endParaRPr lang="en-US"/>
          </a:p>
        </p:txBody>
      </p:sp>
      <p:sp>
        <p:nvSpPr>
          <p:cNvPr id="54" name="Content Placeholder 53">
            <a:extLst>
              <a:ext uri="{FF2B5EF4-FFF2-40B4-BE49-F238E27FC236}">
                <a16:creationId xmlns:a16="http://schemas.microsoft.com/office/drawing/2014/main" id="{42EB982D-9BC2-494E-9693-C199DFD34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86207"/>
            <a:ext cx="5318882" cy="41001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Licences :</a:t>
            </a:r>
          </a:p>
          <a:p>
            <a:pPr marL="0" indent="0">
              <a:buNone/>
            </a:pPr>
            <a:r>
              <a:rPr lang="en-US" sz="1200">
                <a:ea typeface="+mn-lt"/>
                <a:cs typeface="+mn-lt"/>
              </a:rPr>
              <a:t>        Microsoft 365 E3, E5, A3, A5, F3, Business Premium. Windows E3, E5, A3, A5.</a:t>
            </a:r>
            <a:endParaRPr lang="en-US" sz="1200"/>
          </a:p>
          <a:p>
            <a:pPr lvl="1"/>
            <a:r>
              <a:rPr lang="en-US"/>
              <a:t>Windows 10 Enterprise</a:t>
            </a:r>
          </a:p>
          <a:p>
            <a:pPr lvl="1"/>
            <a:r>
              <a:rPr lang="en-US"/>
              <a:t>Windows 7 Enterprise</a:t>
            </a:r>
          </a:p>
          <a:p>
            <a:pPr lvl="1"/>
            <a:r>
              <a:rPr lang="en-US">
                <a:ea typeface="+mn-lt"/>
                <a:cs typeface="+mn-lt"/>
              </a:rPr>
              <a:t>Windows 11 (preview)</a:t>
            </a:r>
          </a:p>
          <a:p>
            <a:pPr marL="0" indent="0">
              <a:buNone/>
            </a:pPr>
            <a:r>
              <a:rPr lang="en-US" sz="1200">
                <a:ea typeface="+mn-lt"/>
                <a:cs typeface="+mn-lt"/>
              </a:rPr>
              <a:t>         </a:t>
            </a:r>
          </a:p>
          <a:p>
            <a:pPr marL="0" indent="0">
              <a:buNone/>
            </a:pPr>
            <a:r>
              <a:rPr lang="en-US" sz="1200">
                <a:ea typeface="+mn-lt"/>
                <a:cs typeface="+mn-lt"/>
              </a:rPr>
              <a:t>        RDS Client Access License (CAL) avec Software Assurance (SA).</a:t>
            </a:r>
            <a:endParaRPr lang="en-US"/>
          </a:p>
          <a:p>
            <a:pPr lvl="1"/>
            <a:r>
              <a:rPr lang="en-US"/>
              <a:t>Windows Server 2012 R2, 2016, 2019</a:t>
            </a:r>
          </a:p>
        </p:txBody>
      </p:sp>
      <p:sp>
        <p:nvSpPr>
          <p:cNvPr id="3" name="Content Placeholder 53">
            <a:extLst>
              <a:ext uri="{FF2B5EF4-FFF2-40B4-BE49-F238E27FC236}">
                <a16:creationId xmlns:a16="http://schemas.microsoft.com/office/drawing/2014/main" id="{38E6C18A-2FF3-4F2D-99C5-4022622B4879}"/>
              </a:ext>
            </a:extLst>
          </p:cNvPr>
          <p:cNvSpPr txBox="1">
            <a:spLocks/>
          </p:cNvSpPr>
          <p:nvPr/>
        </p:nvSpPr>
        <p:spPr>
          <a:xfrm>
            <a:off x="6659137" y="5190396"/>
            <a:ext cx="5281711" cy="1152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" sz="800">
                <a:ea typeface="+mn-lt"/>
                <a:cs typeface="+mn-lt"/>
                <a:hlinkClick r:id="rId2"/>
              </a:rPr>
              <a:t>https://azure.microsoft.com/en-us/pricing/details/virtual-desktop/</a:t>
            </a:r>
            <a:r>
              <a:rPr lang="en-US" sz="800">
                <a:ea typeface="+mn-lt"/>
                <a:cs typeface="+mn-lt"/>
              </a:rPr>
              <a:t> </a:t>
            </a:r>
            <a:endParaRPr lang="en-US"/>
          </a:p>
          <a:p>
            <a:pPr marL="0" indent="0">
              <a:buNone/>
            </a:pPr>
            <a:r>
              <a:rPr lang="en-US" sz="800">
                <a:ea typeface="+mn-lt"/>
                <a:cs typeface="+mn-lt"/>
                <a:hlinkClick r:id="rId3"/>
              </a:rPr>
              <a:t>https://docs.microsoft.com/en-us/azure/virtual-desktop/overview#requirements</a:t>
            </a:r>
            <a:endParaRPr lang="en-US" sz="800">
              <a:ea typeface="+mn-lt"/>
              <a:cs typeface="+mn-lt"/>
            </a:endParaRPr>
          </a:p>
          <a:p>
            <a:pPr marL="0" indent="0">
              <a:buNone/>
            </a:pPr>
            <a:endParaRPr lang="en-US" sz="7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E8F6D1-7977-47BD-BD82-456B03ABBCC1}"/>
              </a:ext>
            </a:extLst>
          </p:cNvPr>
          <p:cNvGrpSpPr/>
          <p:nvPr/>
        </p:nvGrpSpPr>
        <p:grpSpPr>
          <a:xfrm>
            <a:off x="7621748" y="91967"/>
            <a:ext cx="2272146" cy="2280805"/>
            <a:chOff x="5299463" y="2160253"/>
            <a:chExt cx="2272146" cy="228080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277387-007A-47D7-96F8-2F911259A0F5}"/>
                </a:ext>
              </a:extLst>
            </p:cNvPr>
            <p:cNvSpPr/>
            <p:nvPr/>
          </p:nvSpPr>
          <p:spPr>
            <a:xfrm>
              <a:off x="5638800" y="2971800"/>
              <a:ext cx="1451428" cy="37192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3F336F7-43D1-487A-AD45-2999D300A7B8}"/>
                </a:ext>
              </a:extLst>
            </p:cNvPr>
            <p:cNvSpPr/>
            <p:nvPr/>
          </p:nvSpPr>
          <p:spPr>
            <a:xfrm>
              <a:off x="5484584" y="3425371"/>
              <a:ext cx="1959427" cy="37192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 descr="Text&#10;&#10;Description automatically generated">
              <a:extLst>
                <a:ext uri="{FF2B5EF4-FFF2-40B4-BE49-F238E27FC236}">
                  <a16:creationId xmlns:a16="http://schemas.microsoft.com/office/drawing/2014/main" id="{A81C330B-AD39-40BC-A02D-36DFC2E09F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463" y="2160253"/>
              <a:ext cx="2272146" cy="2280805"/>
            </a:xfrm>
            <a:prstGeom prst="rect">
              <a:avLst/>
            </a:prstGeom>
            <a:noFill/>
          </p:spPr>
        </p:pic>
      </p:grp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14664DA-96A6-472A-93DF-4E9C36C40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6673" y="781771"/>
            <a:ext cx="2232314" cy="84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26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</Words>
  <Application>Microsoft Office PowerPoint</Application>
  <PresentationFormat>Widescreen</PresentationFormat>
  <Paragraphs>141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Tw Cen MT</vt:lpstr>
      <vt:lpstr>Tw Cen MT</vt:lpstr>
      <vt:lpstr>Circuit</vt:lpstr>
      <vt:lpstr>CVAD Service  Et Azure Virtual Desktop</vt:lpstr>
      <vt:lpstr>PROGRAMME</vt:lpstr>
      <vt:lpstr>Rappels et PréRequis des produits </vt:lpstr>
      <vt:lpstr>RAPPELs et PréRequis des produits</vt:lpstr>
      <vt:lpstr>Architectures GENERALES </vt:lpstr>
      <vt:lpstr>Architecture citrix cloud</vt:lpstr>
      <vt:lpstr>Architecture AVD</vt:lpstr>
      <vt:lpstr>LicenceS et OS HOTES</vt:lpstr>
      <vt:lpstr>Licences et Os HOTES</vt:lpstr>
      <vt:lpstr>Authentification</vt:lpstr>
      <vt:lpstr>Authentification utilisateur</vt:lpstr>
      <vt:lpstr>Connectivité</vt:lpstr>
      <vt:lpstr>GESTION des machines dans le cloud</vt:lpstr>
      <vt:lpstr>AVD chemins du protocole RDP</vt:lpstr>
      <vt:lpstr> chemins du protocole HDX</vt:lpstr>
      <vt:lpstr>Configuration de l'environnement utilisateur </vt:lpstr>
      <vt:lpstr>Configuration de l'environnement utilisateur</vt:lpstr>
      <vt:lpstr>AVD espace de travail</vt:lpstr>
      <vt:lpstr>Migration On-Premise vers Cloud </vt:lpstr>
      <vt:lpstr>MIGRATION On-Premise vers Cloud</vt:lpstr>
      <vt:lpstr>MISE À L'ÉCHELLE</vt:lpstr>
      <vt:lpstr>Mise à l'échelle</vt:lpstr>
      <vt:lpstr>REX CASE PRATIQUE</vt:lpstr>
      <vt:lpstr>REX /CAS pratique</vt:lpstr>
      <vt:lpstr>DEMO</vt:lpstr>
      <vt:lpstr>DEMO</vt:lpstr>
      <vt:lpstr>Intervenants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365 et CITRIX</dc:title>
  <dc:creator>Mathieu Prébin</dc:creator>
  <cp:lastModifiedBy>Benoit NUGUES</cp:lastModifiedBy>
  <cp:revision>1</cp:revision>
  <dcterms:created xsi:type="dcterms:W3CDTF">2019-07-01T21:05:25Z</dcterms:created>
  <dcterms:modified xsi:type="dcterms:W3CDTF">2021-09-15T11:16:20Z</dcterms:modified>
</cp:coreProperties>
</file>