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4"/>
    <p:sldMasterId id="2147483667" r:id="rId5"/>
  </p:sldMasterIdLst>
  <p:notesMasterIdLst>
    <p:notesMasterId r:id="rId40"/>
  </p:notesMasterIdLst>
  <p:sldIdLst>
    <p:sldId id="281" r:id="rId6"/>
    <p:sldId id="262" r:id="rId7"/>
    <p:sldId id="258" r:id="rId8"/>
    <p:sldId id="285" r:id="rId9"/>
    <p:sldId id="292" r:id="rId10"/>
    <p:sldId id="291" r:id="rId11"/>
    <p:sldId id="294" r:id="rId12"/>
    <p:sldId id="295" r:id="rId13"/>
    <p:sldId id="324" r:id="rId14"/>
    <p:sldId id="296" r:id="rId15"/>
    <p:sldId id="297" r:id="rId16"/>
    <p:sldId id="323" r:id="rId17"/>
    <p:sldId id="299" r:id="rId18"/>
    <p:sldId id="322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4" r:id="rId31"/>
    <p:sldId id="300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073CAB39-F920-4B76-B75E-6045ADB1AE74}">
          <p14:sldIdLst>
            <p14:sldId id="281"/>
            <p14:sldId id="262"/>
            <p14:sldId id="258"/>
            <p14:sldId id="285"/>
          </p14:sldIdLst>
        </p14:section>
        <p14:section name="Bio" id="{358B5FB1-ACA0-4EB6-9E28-A220595649EC}">
          <p14:sldIdLst>
            <p14:sldId id="292"/>
          </p14:sldIdLst>
        </p14:section>
        <p14:section name="Gouvernance Azure" id="{760BF27E-AF47-4C38-B026-A34AFD6F9453}">
          <p14:sldIdLst>
            <p14:sldId id="291"/>
            <p14:sldId id="294"/>
            <p14:sldId id="295"/>
            <p14:sldId id="324"/>
            <p14:sldId id="296"/>
            <p14:sldId id="297"/>
            <p14:sldId id="323"/>
            <p14:sldId id="299"/>
            <p14:sldId id="322"/>
          </p14:sldIdLst>
        </p14:section>
        <p14:section name="Le DAF" id="{FA1ADBA2-2A0D-435B-BDEF-F9B445600E19}">
          <p14:sldIdLst>
            <p14:sldId id="302"/>
            <p14:sldId id="303"/>
          </p14:sldIdLst>
        </p14:section>
        <p14:section name="Organiser les souscriptions" id="{21FB5645-1B13-4D25-80BD-E940C0F1E1B8}">
          <p14:sldIdLst>
            <p14:sldId id="304"/>
            <p14:sldId id="305"/>
          </p14:sldIdLst>
        </p14:section>
        <p14:section name="Organiser vos tags" id="{5A2BC856-C88D-4649-BC6D-5D62B298906B}">
          <p14:sldIdLst>
            <p14:sldId id="306"/>
            <p14:sldId id="307"/>
            <p14:sldId id="308"/>
          </p14:sldIdLst>
        </p14:section>
        <p14:section name="Click, Click, Buy = Fail!" id="{34932DAC-8236-4020-B344-AD4B3D787D44}">
          <p14:sldIdLst>
            <p14:sldId id="309"/>
            <p14:sldId id="310"/>
            <p14:sldId id="311"/>
            <p14:sldId id="312"/>
            <p14:sldId id="314"/>
          </p14:sldIdLst>
        </p14:section>
        <p14:section name="Cost Management" id="{96AC086E-B11C-405D-A29C-9E3B2D32A7EE}">
          <p14:sldIdLst>
            <p14:sldId id="300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C3B"/>
    <a:srgbClr val="0B2929"/>
    <a:srgbClr val="0D006F"/>
    <a:srgbClr val="04084D"/>
    <a:srgbClr val="04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B3AE-E6FA-460B-B7EB-DCEC8B2BAB1A}" v="101" dt="2019-09-24T17:29:35.430"/>
  </p1510:revLst>
</p1510:revInfo>
</file>

<file path=ppt/tableStyles.xml><?xml version="1.0" encoding="utf-8"?>
<a:tblStyleLst xmlns:a="http://schemas.openxmlformats.org/drawingml/2006/main" def="{867D37BF-DA60-4DD1-9B15-3274CE1B6293}">
  <a:tblStyle styleId="{867D37BF-DA60-4DD1-9B15-3274CE1B629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ît Sautière" userId="2359b55f-0edc-4c70-b23d-a1fa406f7584" providerId="ADAL" clId="{9D59D7DD-E55C-4E54-9D73-87C9BDEF78ED}"/>
    <pc:docChg chg="undo custSel mod addSld modSld">
      <pc:chgData name="Benoît Sautière" userId="2359b55f-0edc-4c70-b23d-a1fa406f7584" providerId="ADAL" clId="{9D59D7DD-E55C-4E54-9D73-87C9BDEF78ED}" dt="2019-09-18T20:45:33.019" v="79" actId="27614"/>
      <pc:docMkLst>
        <pc:docMk/>
      </pc:docMkLst>
      <pc:sldChg chg="addSp delSp modSp mod setBg setClrOvrMap">
        <pc:chgData name="Benoît Sautière" userId="2359b55f-0edc-4c70-b23d-a1fa406f7584" providerId="ADAL" clId="{9D59D7DD-E55C-4E54-9D73-87C9BDEF78ED}" dt="2019-09-18T20:45:33.019" v="79" actId="27614"/>
        <pc:sldMkLst>
          <pc:docMk/>
          <pc:sldMk cId="2549267154" sldId="258"/>
        </pc:sldMkLst>
        <pc:spChg chg="mod">
          <ac:chgData name="Benoît Sautière" userId="2359b55f-0edc-4c70-b23d-a1fa406f7584" providerId="ADAL" clId="{9D59D7DD-E55C-4E54-9D73-87C9BDEF78ED}" dt="2019-09-18T20:45:28.834" v="78" actId="26606"/>
          <ac:spMkLst>
            <pc:docMk/>
            <pc:sldMk cId="2549267154" sldId="258"/>
            <ac:spMk id="2" creationId="{2AB1F2CC-5040-4E16-BDB4-0E8A3F0C2C44}"/>
          </ac:spMkLst>
        </pc:spChg>
        <pc:spChg chg="mod">
          <ac:chgData name="Benoît Sautière" userId="2359b55f-0edc-4c70-b23d-a1fa406f7584" providerId="ADAL" clId="{9D59D7DD-E55C-4E54-9D73-87C9BDEF78ED}" dt="2019-09-18T20:45:28.834" v="78" actId="26606"/>
          <ac:spMkLst>
            <pc:docMk/>
            <pc:sldMk cId="2549267154" sldId="258"/>
            <ac:spMk id="5" creationId="{8AC0311F-94E5-4B7B-80B2-FE7AB70701A9}"/>
          </ac:spMkLst>
        </pc:spChg>
        <pc:spChg chg="add del">
          <ac:chgData name="Benoît Sautière" userId="2359b55f-0edc-4c70-b23d-a1fa406f7584" providerId="ADAL" clId="{9D59D7DD-E55C-4E54-9D73-87C9BDEF78ED}" dt="2019-09-18T20:44:52.888" v="57" actId="26606"/>
          <ac:spMkLst>
            <pc:docMk/>
            <pc:sldMk cId="2549267154" sldId="258"/>
            <ac:spMk id="10" creationId="{71B2258F-86CA-4D4D-8270-BC05FCDEBFB3}"/>
          </ac:spMkLst>
        </pc:spChg>
        <pc:spChg chg="add del">
          <ac:chgData name="Benoît Sautière" userId="2359b55f-0edc-4c70-b23d-a1fa406f7584" providerId="ADAL" clId="{9D59D7DD-E55C-4E54-9D73-87C9BDEF78ED}" dt="2019-09-18T20:44:55.255" v="59" actId="26606"/>
          <ac:spMkLst>
            <pc:docMk/>
            <pc:sldMk cId="2549267154" sldId="258"/>
            <ac:spMk id="12" creationId="{1DB7C82F-AB7E-4F0C-B829-FA1B9C415180}"/>
          </ac:spMkLst>
        </pc:spChg>
        <pc:spChg chg="add del">
          <ac:chgData name="Benoît Sautière" userId="2359b55f-0edc-4c70-b23d-a1fa406f7584" providerId="ADAL" clId="{9D59D7DD-E55C-4E54-9D73-87C9BDEF78ED}" dt="2019-09-18T20:45:01.940" v="61" actId="26606"/>
          <ac:spMkLst>
            <pc:docMk/>
            <pc:sldMk cId="2549267154" sldId="258"/>
            <ac:spMk id="14" creationId="{9225B0D8-E56E-4ACC-A464-81F4062765CC}"/>
          </ac:spMkLst>
        </pc:spChg>
        <pc:spChg chg="add del">
          <ac:chgData name="Benoît Sautière" userId="2359b55f-0edc-4c70-b23d-a1fa406f7584" providerId="ADAL" clId="{9D59D7DD-E55C-4E54-9D73-87C9BDEF78ED}" dt="2019-09-18T20:45:01.940" v="61" actId="26606"/>
          <ac:spMkLst>
            <pc:docMk/>
            <pc:sldMk cId="2549267154" sldId="258"/>
            <ac:spMk id="15" creationId="{8F5D1B28-3976-4367-807C-CAD629CDD838}"/>
          </ac:spMkLst>
        </pc:spChg>
        <pc:spChg chg="add del">
          <ac:chgData name="Benoît Sautière" userId="2359b55f-0edc-4c70-b23d-a1fa406f7584" providerId="ADAL" clId="{9D59D7DD-E55C-4E54-9D73-87C9BDEF78ED}" dt="2019-09-18T20:45:16.973" v="67" actId="26606"/>
          <ac:spMkLst>
            <pc:docMk/>
            <pc:sldMk cId="2549267154" sldId="258"/>
            <ac:spMk id="16" creationId="{34244EF8-D73A-40E1-BE73-D46E6B4B04ED}"/>
          </ac:spMkLst>
        </pc:spChg>
        <pc:spChg chg="add del">
          <ac:chgData name="Benoît Sautière" userId="2359b55f-0edc-4c70-b23d-a1fa406f7584" providerId="ADAL" clId="{9D59D7DD-E55C-4E54-9D73-87C9BDEF78ED}" dt="2019-09-18T20:45:04.801" v="63" actId="26606"/>
          <ac:spMkLst>
            <pc:docMk/>
            <pc:sldMk cId="2549267154" sldId="258"/>
            <ac:spMk id="17" creationId="{87CC2527-562A-4F69-B487-4371E5B243E7}"/>
          </ac:spMkLst>
        </pc:spChg>
        <pc:spChg chg="add del">
          <ac:chgData name="Benoît Sautière" userId="2359b55f-0edc-4c70-b23d-a1fa406f7584" providerId="ADAL" clId="{9D59D7DD-E55C-4E54-9D73-87C9BDEF78ED}" dt="2019-09-18T20:45:14.348" v="65" actId="26606"/>
          <ac:spMkLst>
            <pc:docMk/>
            <pc:sldMk cId="2549267154" sldId="258"/>
            <ac:spMk id="20" creationId="{B558F58E-93BA-44A3-BCDA-585AFF2E4F3F}"/>
          </ac:spMkLst>
        </pc:spChg>
        <pc:spChg chg="add del">
          <ac:chgData name="Benoît Sautière" userId="2359b55f-0edc-4c70-b23d-a1fa406f7584" providerId="ADAL" clId="{9D59D7DD-E55C-4E54-9D73-87C9BDEF78ED}" dt="2019-09-18T20:45:16.973" v="67" actId="26606"/>
          <ac:spMkLst>
            <pc:docMk/>
            <pc:sldMk cId="2549267154" sldId="258"/>
            <ac:spMk id="23" creationId="{559AE206-7EBA-4D33-8BC9-9D8158553F0E}"/>
          </ac:spMkLst>
        </pc:spChg>
        <pc:spChg chg="add del">
          <ac:chgData name="Benoît Sautière" userId="2359b55f-0edc-4c70-b23d-a1fa406f7584" providerId="ADAL" clId="{9D59D7DD-E55C-4E54-9D73-87C9BDEF78ED}" dt="2019-09-18T20:45:16.973" v="67" actId="26606"/>
          <ac:spMkLst>
            <pc:docMk/>
            <pc:sldMk cId="2549267154" sldId="258"/>
            <ac:spMk id="24" creationId="{6437D937-A7F1-4011-92B4-328E5BE1B166}"/>
          </ac:spMkLst>
        </pc:spChg>
        <pc:spChg chg="add del">
          <ac:chgData name="Benoît Sautière" userId="2359b55f-0edc-4c70-b23d-a1fa406f7584" providerId="ADAL" clId="{9D59D7DD-E55C-4E54-9D73-87C9BDEF78ED}" dt="2019-09-18T20:45:16.973" v="67" actId="26606"/>
          <ac:spMkLst>
            <pc:docMk/>
            <pc:sldMk cId="2549267154" sldId="258"/>
            <ac:spMk id="25" creationId="{B672F332-AF08-46C6-94F0-77684310D7B7}"/>
          </ac:spMkLst>
        </pc:spChg>
        <pc:spChg chg="add del">
          <ac:chgData name="Benoît Sautière" userId="2359b55f-0edc-4c70-b23d-a1fa406f7584" providerId="ADAL" clId="{9D59D7DD-E55C-4E54-9D73-87C9BDEF78ED}" dt="2019-09-18T20:45:18.681" v="69" actId="26606"/>
          <ac:spMkLst>
            <pc:docMk/>
            <pc:sldMk cId="2549267154" sldId="258"/>
            <ac:spMk id="28" creationId="{2A0E4E09-FC02-4ADC-951A-3FFA90B6FE39}"/>
          </ac:spMkLst>
        </pc:spChg>
        <pc:spChg chg="add del">
          <ac:chgData name="Benoît Sautière" userId="2359b55f-0edc-4c70-b23d-a1fa406f7584" providerId="ADAL" clId="{9D59D7DD-E55C-4E54-9D73-87C9BDEF78ED}" dt="2019-09-18T20:45:19.513" v="71" actId="26606"/>
          <ac:spMkLst>
            <pc:docMk/>
            <pc:sldMk cId="2549267154" sldId="258"/>
            <ac:spMk id="31" creationId="{0BC9EFE1-D8CB-4668-9980-DB108327A794}"/>
          </ac:spMkLst>
        </pc:spChg>
        <pc:spChg chg="add del">
          <ac:chgData name="Benoît Sautière" userId="2359b55f-0edc-4c70-b23d-a1fa406f7584" providerId="ADAL" clId="{9D59D7DD-E55C-4E54-9D73-87C9BDEF78ED}" dt="2019-09-18T20:45:19.513" v="71" actId="26606"/>
          <ac:spMkLst>
            <pc:docMk/>
            <pc:sldMk cId="2549267154" sldId="258"/>
            <ac:spMk id="33" creationId="{77DA6D33-2D62-458C-BF5D-DBF612FD557E}"/>
          </ac:spMkLst>
        </pc:spChg>
        <pc:spChg chg="add del">
          <ac:chgData name="Benoît Sautière" userId="2359b55f-0edc-4c70-b23d-a1fa406f7584" providerId="ADAL" clId="{9D59D7DD-E55C-4E54-9D73-87C9BDEF78ED}" dt="2019-09-18T20:45:21.837" v="73" actId="26606"/>
          <ac:spMkLst>
            <pc:docMk/>
            <pc:sldMk cId="2549267154" sldId="258"/>
            <ac:spMk id="35" creationId="{87CC2527-562A-4F69-B487-4371E5B243E7}"/>
          </ac:spMkLst>
        </pc:spChg>
        <pc:spChg chg="add del">
          <ac:chgData name="Benoît Sautière" userId="2359b55f-0edc-4c70-b23d-a1fa406f7584" providerId="ADAL" clId="{9D59D7DD-E55C-4E54-9D73-87C9BDEF78ED}" dt="2019-09-18T20:45:23.297" v="75" actId="26606"/>
          <ac:spMkLst>
            <pc:docMk/>
            <pc:sldMk cId="2549267154" sldId="258"/>
            <ac:spMk id="38" creationId="{559AE206-7EBA-4D33-8BC9-9D8158553F0E}"/>
          </ac:spMkLst>
        </pc:spChg>
        <pc:spChg chg="add del">
          <ac:chgData name="Benoît Sautière" userId="2359b55f-0edc-4c70-b23d-a1fa406f7584" providerId="ADAL" clId="{9D59D7DD-E55C-4E54-9D73-87C9BDEF78ED}" dt="2019-09-18T20:45:23.297" v="75" actId="26606"/>
          <ac:spMkLst>
            <pc:docMk/>
            <pc:sldMk cId="2549267154" sldId="258"/>
            <ac:spMk id="39" creationId="{6437D937-A7F1-4011-92B4-328E5BE1B166}"/>
          </ac:spMkLst>
        </pc:spChg>
        <pc:spChg chg="add del">
          <ac:chgData name="Benoît Sautière" userId="2359b55f-0edc-4c70-b23d-a1fa406f7584" providerId="ADAL" clId="{9D59D7DD-E55C-4E54-9D73-87C9BDEF78ED}" dt="2019-09-18T20:45:23.297" v="75" actId="26606"/>
          <ac:spMkLst>
            <pc:docMk/>
            <pc:sldMk cId="2549267154" sldId="258"/>
            <ac:spMk id="40" creationId="{B672F332-AF08-46C6-94F0-77684310D7B7}"/>
          </ac:spMkLst>
        </pc:spChg>
        <pc:spChg chg="add del">
          <ac:chgData name="Benoît Sautière" userId="2359b55f-0edc-4c70-b23d-a1fa406f7584" providerId="ADAL" clId="{9D59D7DD-E55C-4E54-9D73-87C9BDEF78ED}" dt="2019-09-18T20:45:23.297" v="75" actId="26606"/>
          <ac:spMkLst>
            <pc:docMk/>
            <pc:sldMk cId="2549267154" sldId="258"/>
            <ac:spMk id="41" creationId="{34244EF8-D73A-40E1-BE73-D46E6B4B04ED}"/>
          </ac:spMkLst>
        </pc:spChg>
        <pc:spChg chg="add del">
          <ac:chgData name="Benoît Sautière" userId="2359b55f-0edc-4c70-b23d-a1fa406f7584" providerId="ADAL" clId="{9D59D7DD-E55C-4E54-9D73-87C9BDEF78ED}" dt="2019-09-18T20:45:28.834" v="77" actId="26606"/>
          <ac:spMkLst>
            <pc:docMk/>
            <pc:sldMk cId="2549267154" sldId="258"/>
            <ac:spMk id="44" creationId="{0BC9EFE1-D8CB-4668-9980-DB108327A794}"/>
          </ac:spMkLst>
        </pc:spChg>
        <pc:spChg chg="add del">
          <ac:chgData name="Benoît Sautière" userId="2359b55f-0edc-4c70-b23d-a1fa406f7584" providerId="ADAL" clId="{9D59D7DD-E55C-4E54-9D73-87C9BDEF78ED}" dt="2019-09-18T20:45:28.834" v="77" actId="26606"/>
          <ac:spMkLst>
            <pc:docMk/>
            <pc:sldMk cId="2549267154" sldId="258"/>
            <ac:spMk id="46" creationId="{77DA6D33-2D62-458C-BF5D-DBF612FD557E}"/>
          </ac:spMkLst>
        </pc:spChg>
        <pc:spChg chg="add">
          <ac:chgData name="Benoît Sautière" userId="2359b55f-0edc-4c70-b23d-a1fa406f7584" providerId="ADAL" clId="{9D59D7DD-E55C-4E54-9D73-87C9BDEF78ED}" dt="2019-09-18T20:45:28.834" v="78" actId="26606"/>
          <ac:spMkLst>
            <pc:docMk/>
            <pc:sldMk cId="2549267154" sldId="258"/>
            <ac:spMk id="48" creationId="{B558F58E-93BA-44A3-BCDA-585AFF2E4F3F}"/>
          </ac:spMkLst>
        </pc:spChg>
        <pc:picChg chg="add mod ord">
          <ac:chgData name="Benoît Sautière" userId="2359b55f-0edc-4c70-b23d-a1fa406f7584" providerId="ADAL" clId="{9D59D7DD-E55C-4E54-9D73-87C9BDEF78ED}" dt="2019-09-18T20:45:33.019" v="79" actId="27614"/>
          <ac:picMkLst>
            <pc:docMk/>
            <pc:sldMk cId="2549267154" sldId="258"/>
            <ac:picMk id="4" creationId="{8944454D-676F-46B5-8B1C-A382F83F893D}"/>
          </ac:picMkLst>
        </pc:picChg>
        <pc:picChg chg="add del">
          <ac:chgData name="Benoît Sautière" userId="2359b55f-0edc-4c70-b23d-a1fa406f7584" providerId="ADAL" clId="{9D59D7DD-E55C-4E54-9D73-87C9BDEF78ED}" dt="2019-09-18T20:45:18.681" v="69" actId="26606"/>
          <ac:picMkLst>
            <pc:docMk/>
            <pc:sldMk cId="2549267154" sldId="258"/>
            <ac:picMk id="29" creationId="{24F266AD-725B-4A9D-B448-4C000F95CB47}"/>
          </ac:picMkLst>
        </pc:picChg>
        <pc:picChg chg="add del">
          <ac:chgData name="Benoît Sautière" userId="2359b55f-0edc-4c70-b23d-a1fa406f7584" providerId="ADAL" clId="{9D59D7DD-E55C-4E54-9D73-87C9BDEF78ED}" dt="2019-09-18T20:45:19.513" v="71" actId="26606"/>
          <ac:picMkLst>
            <pc:docMk/>
            <pc:sldMk cId="2549267154" sldId="258"/>
            <ac:picMk id="32" creationId="{7CBAE1BD-B8E4-4029-8AA2-C77E4FED9864}"/>
          </ac:picMkLst>
        </pc:picChg>
        <pc:picChg chg="add del">
          <ac:chgData name="Benoît Sautière" userId="2359b55f-0edc-4c70-b23d-a1fa406f7584" providerId="ADAL" clId="{9D59D7DD-E55C-4E54-9D73-87C9BDEF78ED}" dt="2019-09-18T20:45:28.834" v="77" actId="26606"/>
          <ac:picMkLst>
            <pc:docMk/>
            <pc:sldMk cId="2549267154" sldId="258"/>
            <ac:picMk id="45" creationId="{7CBAE1BD-B8E4-4029-8AA2-C77E4FED9864}"/>
          </ac:picMkLst>
        </pc:picChg>
        <pc:cxnChg chg="add del">
          <ac:chgData name="Benoît Sautière" userId="2359b55f-0edc-4c70-b23d-a1fa406f7584" providerId="ADAL" clId="{9D59D7DD-E55C-4E54-9D73-87C9BDEF78ED}" dt="2019-09-18T20:45:04.801" v="63" actId="26606"/>
          <ac:cxnSpMkLst>
            <pc:docMk/>
            <pc:sldMk cId="2549267154" sldId="258"/>
            <ac:cxnSpMk id="18" creationId="{BCDAEC91-5BCE-4B55-9CC0-43EF94CB734B}"/>
          </ac:cxnSpMkLst>
        </pc:cxnChg>
        <pc:cxnChg chg="add del">
          <ac:chgData name="Benoît Sautière" userId="2359b55f-0edc-4c70-b23d-a1fa406f7584" providerId="ADAL" clId="{9D59D7DD-E55C-4E54-9D73-87C9BDEF78ED}" dt="2019-09-18T20:45:14.348" v="65" actId="26606"/>
          <ac:cxnSpMkLst>
            <pc:docMk/>
            <pc:sldMk cId="2549267154" sldId="258"/>
            <ac:cxnSpMk id="21" creationId="{BCD0BBC1-A7D4-445D-98AC-95A6A45D8EBB}"/>
          </ac:cxnSpMkLst>
        </pc:cxnChg>
        <pc:cxnChg chg="add del">
          <ac:chgData name="Benoît Sautière" userId="2359b55f-0edc-4c70-b23d-a1fa406f7584" providerId="ADAL" clId="{9D59D7DD-E55C-4E54-9D73-87C9BDEF78ED}" dt="2019-09-18T20:45:16.973" v="67" actId="26606"/>
          <ac:cxnSpMkLst>
            <pc:docMk/>
            <pc:sldMk cId="2549267154" sldId="258"/>
            <ac:cxnSpMk id="26" creationId="{9E8E38ED-369A-44C2-B635-0BED0E48A6E8}"/>
          </ac:cxnSpMkLst>
        </pc:cxnChg>
        <pc:cxnChg chg="add del">
          <ac:chgData name="Benoît Sautière" userId="2359b55f-0edc-4c70-b23d-a1fa406f7584" providerId="ADAL" clId="{9D59D7DD-E55C-4E54-9D73-87C9BDEF78ED}" dt="2019-09-18T20:45:21.837" v="73" actId="26606"/>
          <ac:cxnSpMkLst>
            <pc:docMk/>
            <pc:sldMk cId="2549267154" sldId="258"/>
            <ac:cxnSpMk id="36" creationId="{BCDAEC91-5BCE-4B55-9CC0-43EF94CB734B}"/>
          </ac:cxnSpMkLst>
        </pc:cxnChg>
        <pc:cxnChg chg="add del">
          <ac:chgData name="Benoît Sautière" userId="2359b55f-0edc-4c70-b23d-a1fa406f7584" providerId="ADAL" clId="{9D59D7DD-E55C-4E54-9D73-87C9BDEF78ED}" dt="2019-09-18T20:45:23.297" v="75" actId="26606"/>
          <ac:cxnSpMkLst>
            <pc:docMk/>
            <pc:sldMk cId="2549267154" sldId="258"/>
            <ac:cxnSpMk id="42" creationId="{9E8E38ED-369A-44C2-B635-0BED0E48A6E8}"/>
          </ac:cxnSpMkLst>
        </pc:cxnChg>
        <pc:cxnChg chg="add">
          <ac:chgData name="Benoît Sautière" userId="2359b55f-0edc-4c70-b23d-a1fa406f7584" providerId="ADAL" clId="{9D59D7DD-E55C-4E54-9D73-87C9BDEF78ED}" dt="2019-09-18T20:45:28.834" v="78" actId="26606"/>
          <ac:cxnSpMkLst>
            <pc:docMk/>
            <pc:sldMk cId="2549267154" sldId="258"/>
            <ac:cxnSpMk id="49" creationId="{BCD0BBC1-A7D4-445D-98AC-95A6A45D8EBB}"/>
          </ac:cxnSpMkLst>
        </pc:cxnChg>
      </pc:sldChg>
      <pc:sldChg chg="modTransition">
        <pc:chgData name="Benoît Sautière" userId="2359b55f-0edc-4c70-b23d-a1fa406f7584" providerId="ADAL" clId="{9D59D7DD-E55C-4E54-9D73-87C9BDEF78ED}" dt="2019-09-17T20:38:04.835" v="1"/>
        <pc:sldMkLst>
          <pc:docMk/>
          <pc:sldMk cId="3511327868" sldId="289"/>
        </pc:sldMkLst>
      </pc:sldChg>
      <pc:sldChg chg="modSp">
        <pc:chgData name="Benoît Sautière" userId="2359b55f-0edc-4c70-b23d-a1fa406f7584" providerId="ADAL" clId="{9D59D7DD-E55C-4E54-9D73-87C9BDEF78ED}" dt="2019-09-17T20:45:37.182" v="18" actId="1036"/>
        <pc:sldMkLst>
          <pc:docMk/>
          <pc:sldMk cId="3328892598" sldId="294"/>
        </pc:sldMkLst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20" creationId="{D2CC5479-3ABE-401D-892B-1878BBEC034F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37" creationId="{295ADE4E-46B8-42FD-BC66-A722EC915BFE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38" creationId="{A336FB17-B943-4835-980D-F35108033D69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39" creationId="{9CC19F1F-6D82-4600-95CE-A414FDFE4919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40" creationId="{66464721-3982-4F0B-BFCF-715F96F64EC3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41" creationId="{FE91E2F5-4932-4027-837B-C1C2DB4AC72B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42" creationId="{05DF7428-FA9C-4315-93AB-7A0A7DCFD272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2" creationId="{D0ED4A18-3695-4045-AAF6-A8B22C6702FC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3" creationId="{F6CD09E5-883F-446B-9BB2-5F0AE3F3AB26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4" creationId="{621383C4-ED91-49CB-92FB-3E15B5C20CD5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5" creationId="{87207864-A18F-41D2-A243-04ACEB146F25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6" creationId="{3469EFFF-E153-4A03-80CA-0332E3B396F3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7" creationId="{8F5EB07E-D945-49A5-A2BC-CDCF4D742AC6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8" creationId="{C995E307-949D-4086-AA18-10661C6B038F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59" creationId="{2F7642A8-048A-4F68-B563-93D81C009F5C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60" creationId="{F91960F0-40EC-4D5D-97D4-E982F5990B38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61" creationId="{D69D40F8-F807-4ABF-9900-C23AC4A52449}"/>
          </ac:spMkLst>
        </pc:spChg>
        <pc:spChg chg="mod">
          <ac:chgData name="Benoît Sautière" userId="2359b55f-0edc-4c70-b23d-a1fa406f7584" providerId="ADAL" clId="{9D59D7DD-E55C-4E54-9D73-87C9BDEF78ED}" dt="2019-09-17T20:45:37.182" v="18" actId="1036"/>
          <ac:spMkLst>
            <pc:docMk/>
            <pc:sldMk cId="3328892598" sldId="294"/>
            <ac:spMk id="62" creationId="{28385409-30EB-4B14-85A8-4CD9CABD40E5}"/>
          </ac:spMkLst>
        </pc:s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21" creationId="{9147F2AF-AB7B-4025-8709-BFEBCB0793D0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24" creationId="{55237A39-EE63-4A2F-9498-B4CD84F26339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28" creationId="{F5F39C24-853F-459D-BD31-3A440116C7C7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32" creationId="{BE56AE02-900C-4B2C-8ADD-7E144C581CD7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43" creationId="{75704AA1-E07F-46F1-B510-5829D0F4C098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46" creationId="{EB7B15ED-0452-493F-B2D1-320D32DDF793}"/>
          </ac:grpSpMkLst>
        </pc:grpChg>
        <pc:grpChg chg="mod">
          <ac:chgData name="Benoît Sautière" userId="2359b55f-0edc-4c70-b23d-a1fa406f7584" providerId="ADAL" clId="{9D59D7DD-E55C-4E54-9D73-87C9BDEF78ED}" dt="2019-09-17T20:45:37.182" v="18" actId="1036"/>
          <ac:grpSpMkLst>
            <pc:docMk/>
            <pc:sldMk cId="3328892598" sldId="294"/>
            <ac:grpSpMk id="49" creationId="{02FD4297-597B-4AD3-8786-2A47C9450254}"/>
          </ac:grpSpMkLst>
        </pc:grpChg>
        <pc:cxnChg chg="mod">
          <ac:chgData name="Benoît Sautière" userId="2359b55f-0edc-4c70-b23d-a1fa406f7584" providerId="ADAL" clId="{9D59D7DD-E55C-4E54-9D73-87C9BDEF78ED}" dt="2019-09-17T20:45:37.182" v="18" actId="1036"/>
          <ac:cxnSpMkLst>
            <pc:docMk/>
            <pc:sldMk cId="3328892598" sldId="294"/>
            <ac:cxnSpMk id="36" creationId="{8E1D8E39-FD31-44EF-A1A7-99E4B574D19B}"/>
          </ac:cxnSpMkLst>
        </pc:cxnChg>
      </pc:sldChg>
      <pc:sldChg chg="addSp modSp modAnim">
        <pc:chgData name="Benoît Sautière" userId="2359b55f-0edc-4c70-b23d-a1fa406f7584" providerId="ADAL" clId="{9D59D7DD-E55C-4E54-9D73-87C9BDEF78ED}" dt="2019-09-18T20:21:50.508" v="54" actId="1076"/>
        <pc:sldMkLst>
          <pc:docMk/>
          <pc:sldMk cId="3553133074" sldId="307"/>
        </pc:sldMkLst>
        <pc:picChg chg="add mod">
          <ac:chgData name="Benoît Sautière" userId="2359b55f-0edc-4c70-b23d-a1fa406f7584" providerId="ADAL" clId="{9D59D7DD-E55C-4E54-9D73-87C9BDEF78ED}" dt="2019-09-18T20:21:50.508" v="54" actId="1076"/>
          <ac:picMkLst>
            <pc:docMk/>
            <pc:sldMk cId="3553133074" sldId="307"/>
            <ac:picMk id="45" creationId="{9AA557AA-DF71-4F3C-9C69-2873CC0A8693}"/>
          </ac:picMkLst>
        </pc:picChg>
      </pc:sldChg>
      <pc:sldChg chg="modSp">
        <pc:chgData name="Benoît Sautière" userId="2359b55f-0edc-4c70-b23d-a1fa406f7584" providerId="ADAL" clId="{9D59D7DD-E55C-4E54-9D73-87C9BDEF78ED}" dt="2019-09-17T21:13:12.480" v="31" actId="27636"/>
        <pc:sldMkLst>
          <pc:docMk/>
          <pc:sldMk cId="1384943288" sldId="308"/>
        </pc:sldMkLst>
        <pc:spChg chg="mod">
          <ac:chgData name="Benoît Sautière" userId="2359b55f-0edc-4c70-b23d-a1fa406f7584" providerId="ADAL" clId="{9D59D7DD-E55C-4E54-9D73-87C9BDEF78ED}" dt="2019-09-17T21:13:12.480" v="31" actId="27636"/>
          <ac:spMkLst>
            <pc:docMk/>
            <pc:sldMk cId="1384943288" sldId="308"/>
            <ac:spMk id="2" creationId="{41E2CADE-758F-4217-99E6-2C198EDA431E}"/>
          </ac:spMkLst>
        </pc:spChg>
      </pc:sldChg>
      <pc:sldChg chg="modSp">
        <pc:chgData name="Benoît Sautière" userId="2359b55f-0edc-4c70-b23d-a1fa406f7584" providerId="ADAL" clId="{9D59D7DD-E55C-4E54-9D73-87C9BDEF78ED}" dt="2019-09-17T21:22:49.419" v="34" actId="20577"/>
        <pc:sldMkLst>
          <pc:docMk/>
          <pc:sldMk cId="2936605325" sldId="314"/>
        </pc:sldMkLst>
        <pc:spChg chg="mod">
          <ac:chgData name="Benoît Sautière" userId="2359b55f-0edc-4c70-b23d-a1fa406f7584" providerId="ADAL" clId="{9D59D7DD-E55C-4E54-9D73-87C9BDEF78ED}" dt="2019-09-17T21:22:49.419" v="34" actId="20577"/>
          <ac:spMkLst>
            <pc:docMk/>
            <pc:sldMk cId="2936605325" sldId="314"/>
            <ac:spMk id="2" creationId="{41E2CADE-758F-4217-99E6-2C198EDA431E}"/>
          </ac:spMkLst>
        </pc:spChg>
      </pc:sldChg>
      <pc:sldChg chg="addSp delSp modSp delAnim modAnim">
        <pc:chgData name="Benoît Sautière" userId="2359b55f-0edc-4c70-b23d-a1fa406f7584" providerId="ADAL" clId="{9D59D7DD-E55C-4E54-9D73-87C9BDEF78ED}" dt="2019-09-17T21:45:34.767" v="52" actId="14100"/>
        <pc:sldMkLst>
          <pc:docMk/>
          <pc:sldMk cId="3236784377" sldId="321"/>
        </pc:sldMkLst>
        <pc:spChg chg="del">
          <ac:chgData name="Benoît Sautière" userId="2359b55f-0edc-4c70-b23d-a1fa406f7584" providerId="ADAL" clId="{9D59D7DD-E55C-4E54-9D73-87C9BDEF78ED}" dt="2019-09-17T21:43:34.843" v="47" actId="478"/>
          <ac:spMkLst>
            <pc:docMk/>
            <pc:sldMk cId="3236784377" sldId="321"/>
            <ac:spMk id="7" creationId="{4189BECC-4B5A-4887-A24D-43D6CF6A720E}"/>
          </ac:spMkLst>
        </pc:spChg>
        <pc:spChg chg="add mod">
          <ac:chgData name="Benoît Sautière" userId="2359b55f-0edc-4c70-b23d-a1fa406f7584" providerId="ADAL" clId="{9D59D7DD-E55C-4E54-9D73-87C9BDEF78ED}" dt="2019-09-17T21:45:34.767" v="52" actId="14100"/>
          <ac:spMkLst>
            <pc:docMk/>
            <pc:sldMk cId="3236784377" sldId="321"/>
            <ac:spMk id="11" creationId="{C350BAD3-3A06-4F94-A293-1F3718665552}"/>
          </ac:spMkLst>
        </pc:spChg>
        <pc:picChg chg="mod">
          <ac:chgData name="Benoît Sautière" userId="2359b55f-0edc-4c70-b23d-a1fa406f7584" providerId="ADAL" clId="{9D59D7DD-E55C-4E54-9D73-87C9BDEF78ED}" dt="2019-09-17T21:43:46.925" v="48" actId="14826"/>
          <ac:picMkLst>
            <pc:docMk/>
            <pc:sldMk cId="3236784377" sldId="321"/>
            <ac:picMk id="5" creationId="{EE00D3ED-5E94-44BD-B96B-89A4E0B771CC}"/>
          </ac:picMkLst>
        </pc:picChg>
      </pc:sldChg>
      <pc:sldChg chg="addSp delSp modSp add delAnim">
        <pc:chgData name="Benoît Sautière" userId="2359b55f-0edc-4c70-b23d-a1fa406f7584" providerId="ADAL" clId="{9D59D7DD-E55C-4E54-9D73-87C9BDEF78ED}" dt="2019-09-17T21:26:41.946" v="46" actId="1076"/>
        <pc:sldMkLst>
          <pc:docMk/>
          <pc:sldMk cId="2795060676" sldId="322"/>
        </pc:sldMkLst>
        <pc:spChg chg="mod">
          <ac:chgData name="Benoît Sautière" userId="2359b55f-0edc-4c70-b23d-a1fa406f7584" providerId="ADAL" clId="{9D59D7DD-E55C-4E54-9D73-87C9BDEF78ED}" dt="2019-09-17T21:26:01.578" v="41" actId="12"/>
          <ac:spMkLst>
            <pc:docMk/>
            <pc:sldMk cId="2795060676" sldId="322"/>
            <ac:spMk id="2" creationId="{41E2CADE-758F-4217-99E6-2C198EDA431E}"/>
          </ac:spMkLst>
        </pc:spChg>
        <pc:spChg chg="del">
          <ac:chgData name="Benoît Sautière" userId="2359b55f-0edc-4c70-b23d-a1fa406f7584" providerId="ADAL" clId="{9D59D7DD-E55C-4E54-9D73-87C9BDEF78ED}" dt="2019-09-17T21:25:44.185" v="39" actId="478"/>
          <ac:spMkLst>
            <pc:docMk/>
            <pc:sldMk cId="2795060676" sldId="322"/>
            <ac:spMk id="8" creationId="{682DA827-2A85-4A6B-9345-1AF6B2638DE6}"/>
          </ac:spMkLst>
        </pc:spChg>
        <pc:picChg chg="del">
          <ac:chgData name="Benoît Sautière" userId="2359b55f-0edc-4c70-b23d-a1fa406f7584" providerId="ADAL" clId="{9D59D7DD-E55C-4E54-9D73-87C9BDEF78ED}" dt="2019-09-17T21:25:42.710" v="38" actId="478"/>
          <ac:picMkLst>
            <pc:docMk/>
            <pc:sldMk cId="2795060676" sldId="322"/>
            <ac:picMk id="5" creationId="{79E25B32-1C18-483F-8941-5ABA31AEACC9}"/>
          </ac:picMkLst>
        </pc:picChg>
        <pc:picChg chg="del">
          <ac:chgData name="Benoît Sautière" userId="2359b55f-0edc-4c70-b23d-a1fa406f7584" providerId="ADAL" clId="{9D59D7DD-E55C-4E54-9D73-87C9BDEF78ED}" dt="2019-09-17T21:25:40.729" v="36" actId="478"/>
          <ac:picMkLst>
            <pc:docMk/>
            <pc:sldMk cId="2795060676" sldId="322"/>
            <ac:picMk id="6" creationId="{B324D9FA-7B38-4440-B53F-C639AF2184F1}"/>
          </ac:picMkLst>
        </pc:picChg>
        <pc:picChg chg="del">
          <ac:chgData name="Benoît Sautière" userId="2359b55f-0edc-4c70-b23d-a1fa406f7584" providerId="ADAL" clId="{9D59D7DD-E55C-4E54-9D73-87C9BDEF78ED}" dt="2019-09-17T21:25:41.669" v="37" actId="478"/>
          <ac:picMkLst>
            <pc:docMk/>
            <pc:sldMk cId="2795060676" sldId="322"/>
            <ac:picMk id="7" creationId="{3B34966F-6E05-4B9C-882A-9E40A9422BE3}"/>
          </ac:picMkLst>
        </pc:picChg>
        <pc:picChg chg="add mod">
          <ac:chgData name="Benoît Sautière" userId="2359b55f-0edc-4c70-b23d-a1fa406f7584" providerId="ADAL" clId="{9D59D7DD-E55C-4E54-9D73-87C9BDEF78ED}" dt="2019-09-17T21:26:41.946" v="46" actId="1076"/>
          <ac:picMkLst>
            <pc:docMk/>
            <pc:sldMk cId="2795060676" sldId="322"/>
            <ac:picMk id="9" creationId="{3F58607E-54D5-430E-BD72-BF1132180F80}"/>
          </ac:picMkLst>
        </pc:picChg>
      </pc:sldChg>
    </pc:docChg>
  </pc:docChgLst>
  <pc:docChgLst>
    <pc:chgData name="Benoît Sautière" userId="2359b55f-0edc-4c70-b23d-a1fa406f7584" providerId="ADAL" clId="{2254B3AE-E6FA-460B-B7EB-DCEC8B2BAB1A}"/>
    <pc:docChg chg="undo custSel addSld delSld modSld sldOrd modSection">
      <pc:chgData name="Benoît Sautière" userId="2359b55f-0edc-4c70-b23d-a1fa406f7584" providerId="ADAL" clId="{2254B3AE-E6FA-460B-B7EB-DCEC8B2BAB1A}" dt="2019-09-24T17:30:52.113" v="1142" actId="14100"/>
      <pc:docMkLst>
        <pc:docMk/>
      </pc:docMkLst>
      <pc:sldChg chg="del">
        <pc:chgData name="Benoît Sautière" userId="2359b55f-0edc-4c70-b23d-a1fa406f7584" providerId="ADAL" clId="{2254B3AE-E6FA-460B-B7EB-DCEC8B2BAB1A}" dt="2019-09-24T17:26:38.988" v="1113" actId="2696"/>
        <pc:sldMkLst>
          <pc:docMk/>
          <pc:sldMk cId="2700867908" sldId="257"/>
        </pc:sldMkLst>
      </pc:sldChg>
      <pc:sldChg chg="addSp modSp">
        <pc:chgData name="Benoît Sautière" userId="2359b55f-0edc-4c70-b23d-a1fa406f7584" providerId="ADAL" clId="{2254B3AE-E6FA-460B-B7EB-DCEC8B2BAB1A}" dt="2019-09-24T17:30:52.113" v="1142" actId="14100"/>
        <pc:sldMkLst>
          <pc:docMk/>
          <pc:sldMk cId="2549267154" sldId="258"/>
        </pc:sldMkLst>
        <pc:spChg chg="mod">
          <ac:chgData name="Benoît Sautière" userId="2359b55f-0edc-4c70-b23d-a1fa406f7584" providerId="ADAL" clId="{2254B3AE-E6FA-460B-B7EB-DCEC8B2BAB1A}" dt="2019-09-24T17:30:52.113" v="1142" actId="14100"/>
          <ac:spMkLst>
            <pc:docMk/>
            <pc:sldMk cId="2549267154" sldId="258"/>
            <ac:spMk id="2" creationId="{2AB1F2CC-5040-4E16-BDB4-0E8A3F0C2C44}"/>
          </ac:spMkLst>
        </pc:spChg>
        <pc:spChg chg="mod">
          <ac:chgData name="Benoît Sautière" userId="2359b55f-0edc-4c70-b23d-a1fa406f7584" providerId="ADAL" clId="{2254B3AE-E6FA-460B-B7EB-DCEC8B2BAB1A}" dt="2019-09-24T17:30:38.040" v="1140" actId="790"/>
          <ac:spMkLst>
            <pc:docMk/>
            <pc:sldMk cId="2549267154" sldId="258"/>
            <ac:spMk id="5" creationId="{8AC0311F-94E5-4B7B-80B2-FE7AB70701A9}"/>
          </ac:spMkLst>
        </pc:spChg>
        <pc:picChg chg="add mod">
          <ac:chgData name="Benoît Sautière" userId="2359b55f-0edc-4c70-b23d-a1fa406f7584" providerId="ADAL" clId="{2254B3AE-E6FA-460B-B7EB-DCEC8B2BAB1A}" dt="2019-09-24T17:29:35.430" v="1139" actId="1038"/>
          <ac:picMkLst>
            <pc:docMk/>
            <pc:sldMk cId="2549267154" sldId="258"/>
            <ac:picMk id="7" creationId="{A2D9FD23-8BAD-4C08-BACF-BDF823DED511}"/>
          </ac:picMkLst>
        </pc:picChg>
      </pc:sldChg>
      <pc:sldChg chg="modSp del ord">
        <pc:chgData name="Benoît Sautière" userId="2359b55f-0edc-4c70-b23d-a1fa406f7584" providerId="ADAL" clId="{2254B3AE-E6FA-460B-B7EB-DCEC8B2BAB1A}" dt="2019-09-24T17:27:16.596" v="1116" actId="2696"/>
        <pc:sldMkLst>
          <pc:docMk/>
          <pc:sldMk cId="1403085328" sldId="290"/>
        </pc:sldMkLst>
        <pc:spChg chg="mod">
          <ac:chgData name="Benoît Sautière" userId="2359b55f-0edc-4c70-b23d-a1fa406f7584" providerId="ADAL" clId="{2254B3AE-E6FA-460B-B7EB-DCEC8B2BAB1A}" dt="2019-09-23T20:27:11.639" v="676" actId="20577"/>
          <ac:spMkLst>
            <pc:docMk/>
            <pc:sldMk cId="1403085328" sldId="290"/>
            <ac:spMk id="4" creationId="{0502F392-C1B4-47D5-87B6-58381308556C}"/>
          </ac:spMkLst>
        </pc:spChg>
      </pc:sldChg>
      <pc:sldChg chg="modSp">
        <pc:chgData name="Benoît Sautière" userId="2359b55f-0edc-4c70-b23d-a1fa406f7584" providerId="ADAL" clId="{2254B3AE-E6FA-460B-B7EB-DCEC8B2BAB1A}" dt="2019-09-23T18:57:04.834" v="293" actId="20577"/>
        <pc:sldMkLst>
          <pc:docMk/>
          <pc:sldMk cId="4135748739" sldId="296"/>
        </pc:sldMkLst>
        <pc:spChg chg="mod">
          <ac:chgData name="Benoît Sautière" userId="2359b55f-0edc-4c70-b23d-a1fa406f7584" providerId="ADAL" clId="{2254B3AE-E6FA-460B-B7EB-DCEC8B2BAB1A}" dt="2019-09-23T18:57:04.834" v="293" actId="20577"/>
          <ac:spMkLst>
            <pc:docMk/>
            <pc:sldMk cId="4135748739" sldId="296"/>
            <ac:spMk id="2" creationId="{41E2CADE-758F-4217-99E6-2C198EDA431E}"/>
          </ac:spMkLst>
        </pc:spChg>
      </pc:sldChg>
      <pc:sldChg chg="modSp">
        <pc:chgData name="Benoît Sautière" userId="2359b55f-0edc-4c70-b23d-a1fa406f7584" providerId="ADAL" clId="{2254B3AE-E6FA-460B-B7EB-DCEC8B2BAB1A}" dt="2019-09-24T17:22:38.486" v="1073" actId="14861"/>
        <pc:sldMkLst>
          <pc:docMk/>
          <pc:sldMk cId="4212353215" sldId="297"/>
        </pc:sldMkLst>
        <pc:spChg chg="mod">
          <ac:chgData name="Benoît Sautière" userId="2359b55f-0edc-4c70-b23d-a1fa406f7584" providerId="ADAL" clId="{2254B3AE-E6FA-460B-B7EB-DCEC8B2BAB1A}" dt="2019-09-23T20:59:51.183" v="1057" actId="12"/>
          <ac:spMkLst>
            <pc:docMk/>
            <pc:sldMk cId="4212353215" sldId="297"/>
            <ac:spMk id="2" creationId="{41E2CADE-758F-4217-99E6-2C198EDA431E}"/>
          </ac:spMkLst>
        </pc:spChg>
        <pc:spChg chg="mod">
          <ac:chgData name="Benoît Sautière" userId="2359b55f-0edc-4c70-b23d-a1fa406f7584" providerId="ADAL" clId="{2254B3AE-E6FA-460B-B7EB-DCEC8B2BAB1A}" dt="2019-09-24T17:21:13.945" v="1065" actId="14861"/>
          <ac:spMkLst>
            <pc:docMk/>
            <pc:sldMk cId="4212353215" sldId="297"/>
            <ac:spMk id="3" creationId="{3B349F2C-54DB-46C7-8470-601B8B79A51F}"/>
          </ac:spMkLst>
        </pc:spChg>
        <pc:picChg chg="mod">
          <ac:chgData name="Benoît Sautière" userId="2359b55f-0edc-4c70-b23d-a1fa406f7584" providerId="ADAL" clId="{2254B3AE-E6FA-460B-B7EB-DCEC8B2BAB1A}" dt="2019-09-24T17:22:38.486" v="1073" actId="14861"/>
          <ac:picMkLst>
            <pc:docMk/>
            <pc:sldMk cId="4212353215" sldId="297"/>
            <ac:picMk id="8" creationId="{A32882FD-58E7-4EED-A2A9-7E238F1D2F5C}"/>
          </ac:picMkLst>
        </pc:picChg>
      </pc:sldChg>
      <pc:sldChg chg="modSp">
        <pc:chgData name="Benoît Sautière" userId="2359b55f-0edc-4c70-b23d-a1fa406f7584" providerId="ADAL" clId="{2254B3AE-E6FA-460B-B7EB-DCEC8B2BAB1A}" dt="2019-09-24T17:23:19.453" v="1078" actId="14861"/>
        <pc:sldMkLst>
          <pc:docMk/>
          <pc:sldMk cId="464094972" sldId="299"/>
        </pc:sldMkLst>
        <pc:picChg chg="mod">
          <ac:chgData name="Benoît Sautière" userId="2359b55f-0edc-4c70-b23d-a1fa406f7584" providerId="ADAL" clId="{2254B3AE-E6FA-460B-B7EB-DCEC8B2BAB1A}" dt="2019-09-24T17:23:19.453" v="1078" actId="14861"/>
          <ac:picMkLst>
            <pc:docMk/>
            <pc:sldMk cId="464094972" sldId="299"/>
            <ac:picMk id="5" creationId="{79E25B32-1C18-483F-8941-5ABA31AEACC9}"/>
          </ac:picMkLst>
        </pc:picChg>
        <pc:picChg chg="mod">
          <ac:chgData name="Benoît Sautière" userId="2359b55f-0edc-4c70-b23d-a1fa406f7584" providerId="ADAL" clId="{2254B3AE-E6FA-460B-B7EB-DCEC8B2BAB1A}" dt="2019-09-24T17:23:12.911" v="1076" actId="14861"/>
          <ac:picMkLst>
            <pc:docMk/>
            <pc:sldMk cId="464094972" sldId="299"/>
            <ac:picMk id="6" creationId="{B324D9FA-7B38-4440-B53F-C639AF2184F1}"/>
          </ac:picMkLst>
        </pc:picChg>
        <pc:picChg chg="mod">
          <ac:chgData name="Benoît Sautière" userId="2359b55f-0edc-4c70-b23d-a1fa406f7584" providerId="ADAL" clId="{2254B3AE-E6FA-460B-B7EB-DCEC8B2BAB1A}" dt="2019-09-24T17:23:16.971" v="1077" actId="14861"/>
          <ac:picMkLst>
            <pc:docMk/>
            <pc:sldMk cId="464094972" sldId="299"/>
            <ac:picMk id="7" creationId="{3B34966F-6E05-4B9C-882A-9E40A9422BE3}"/>
          </ac:picMkLst>
        </pc:picChg>
      </pc:sldChg>
      <pc:sldChg chg="modSp">
        <pc:chgData name="Benoît Sautière" userId="2359b55f-0edc-4c70-b23d-a1fa406f7584" providerId="ADAL" clId="{2254B3AE-E6FA-460B-B7EB-DCEC8B2BAB1A}" dt="2019-09-24T17:25:43.293" v="1102" actId="14861"/>
        <pc:sldMkLst>
          <pc:docMk/>
          <pc:sldMk cId="1456923622" sldId="300"/>
        </pc:sldMkLst>
        <pc:picChg chg="mod">
          <ac:chgData name="Benoît Sautière" userId="2359b55f-0edc-4c70-b23d-a1fa406f7584" providerId="ADAL" clId="{2254B3AE-E6FA-460B-B7EB-DCEC8B2BAB1A}" dt="2019-09-24T17:25:43.293" v="1102" actId="14861"/>
          <ac:picMkLst>
            <pc:docMk/>
            <pc:sldMk cId="1456923622" sldId="300"/>
            <ac:picMk id="6" creationId="{4DB300AC-3E4C-4F8C-8633-857F45D8EDD9}"/>
          </ac:picMkLst>
        </pc:picChg>
      </pc:sldChg>
      <pc:sldChg chg="modSp del ord">
        <pc:chgData name="Benoît Sautière" userId="2359b55f-0edc-4c70-b23d-a1fa406f7584" providerId="ADAL" clId="{2254B3AE-E6FA-460B-B7EB-DCEC8B2BAB1A}" dt="2019-09-24T17:27:05.561" v="1114" actId="2696"/>
        <pc:sldMkLst>
          <pc:docMk/>
          <pc:sldMk cId="1775521535" sldId="301"/>
        </pc:sldMkLst>
        <pc:picChg chg="mod">
          <ac:chgData name="Benoît Sautière" userId="2359b55f-0edc-4c70-b23d-a1fa406f7584" providerId="ADAL" clId="{2254B3AE-E6FA-460B-B7EB-DCEC8B2BAB1A}" dt="2019-09-24T17:22:58.453" v="1074" actId="14861"/>
          <ac:picMkLst>
            <pc:docMk/>
            <pc:sldMk cId="1775521535" sldId="301"/>
            <ac:picMk id="8" creationId="{8A115BE6-5853-4067-A613-F27875E9F3E4}"/>
          </ac:picMkLst>
        </pc:picChg>
      </pc:sldChg>
      <pc:sldChg chg="modSp">
        <pc:chgData name="Benoît Sautière" userId="2359b55f-0edc-4c70-b23d-a1fa406f7584" providerId="ADAL" clId="{2254B3AE-E6FA-460B-B7EB-DCEC8B2BAB1A}" dt="2019-09-24T17:23:40.550" v="1081" actId="14861"/>
        <pc:sldMkLst>
          <pc:docMk/>
          <pc:sldMk cId="4125759074" sldId="306"/>
        </pc:sldMkLst>
        <pc:picChg chg="mod">
          <ac:chgData name="Benoît Sautière" userId="2359b55f-0edc-4c70-b23d-a1fa406f7584" providerId="ADAL" clId="{2254B3AE-E6FA-460B-B7EB-DCEC8B2BAB1A}" dt="2019-09-24T17:23:36.967" v="1080" actId="14861"/>
          <ac:picMkLst>
            <pc:docMk/>
            <pc:sldMk cId="4125759074" sldId="306"/>
            <ac:picMk id="7" creationId="{B93D1423-5B4E-4B55-B0D4-44BC5BBFDAB6}"/>
          </ac:picMkLst>
        </pc:picChg>
        <pc:picChg chg="mod">
          <ac:chgData name="Benoît Sautière" userId="2359b55f-0edc-4c70-b23d-a1fa406f7584" providerId="ADAL" clId="{2254B3AE-E6FA-460B-B7EB-DCEC8B2BAB1A}" dt="2019-09-24T17:23:40.550" v="1081" actId="14861"/>
          <ac:picMkLst>
            <pc:docMk/>
            <pc:sldMk cId="4125759074" sldId="306"/>
            <ac:picMk id="8" creationId="{0A5D195A-F069-42A9-8464-DD89840DE369}"/>
          </ac:picMkLst>
        </pc:picChg>
      </pc:sldChg>
      <pc:sldChg chg="modSp">
        <pc:chgData name="Benoît Sautière" userId="2359b55f-0edc-4c70-b23d-a1fa406f7584" providerId="ADAL" clId="{2254B3AE-E6FA-460B-B7EB-DCEC8B2BAB1A}" dt="2019-09-24T17:23:53.146" v="1083" actId="14861"/>
        <pc:sldMkLst>
          <pc:docMk/>
          <pc:sldMk cId="3553133074" sldId="307"/>
        </pc:sldMkLst>
        <pc:picChg chg="mod">
          <ac:chgData name="Benoît Sautière" userId="2359b55f-0edc-4c70-b23d-a1fa406f7584" providerId="ADAL" clId="{2254B3AE-E6FA-460B-B7EB-DCEC8B2BAB1A}" dt="2019-09-24T17:23:53.146" v="1083" actId="14861"/>
          <ac:picMkLst>
            <pc:docMk/>
            <pc:sldMk cId="3553133074" sldId="307"/>
            <ac:picMk id="10" creationId="{9AEA85DA-BC9A-4E4B-B7E3-C640EA002E39}"/>
          </ac:picMkLst>
        </pc:picChg>
        <pc:picChg chg="mod">
          <ac:chgData name="Benoît Sautière" userId="2359b55f-0edc-4c70-b23d-a1fa406f7584" providerId="ADAL" clId="{2254B3AE-E6FA-460B-B7EB-DCEC8B2BAB1A}" dt="2019-09-24T17:23:50.595" v="1082" actId="14861"/>
          <ac:picMkLst>
            <pc:docMk/>
            <pc:sldMk cId="3553133074" sldId="307"/>
            <ac:picMk id="45" creationId="{9AA557AA-DF71-4F3C-9C69-2873CC0A8693}"/>
          </ac:picMkLst>
        </pc:picChg>
      </pc:sldChg>
      <pc:sldChg chg="modSp">
        <pc:chgData name="Benoît Sautière" userId="2359b55f-0edc-4c70-b23d-a1fa406f7584" providerId="ADAL" clId="{2254B3AE-E6FA-460B-B7EB-DCEC8B2BAB1A}" dt="2019-09-24T17:24:03.918" v="1084" actId="14861"/>
        <pc:sldMkLst>
          <pc:docMk/>
          <pc:sldMk cId="1384943288" sldId="308"/>
        </pc:sldMkLst>
        <pc:picChg chg="mod">
          <ac:chgData name="Benoît Sautière" userId="2359b55f-0edc-4c70-b23d-a1fa406f7584" providerId="ADAL" clId="{2254B3AE-E6FA-460B-B7EB-DCEC8B2BAB1A}" dt="2019-09-24T17:24:03.918" v="1084" actId="14861"/>
          <ac:picMkLst>
            <pc:docMk/>
            <pc:sldMk cId="1384943288" sldId="308"/>
            <ac:picMk id="6" creationId="{3A581C43-9482-4A72-BD83-EB87458557AE}"/>
          </ac:picMkLst>
        </pc:picChg>
      </pc:sldChg>
      <pc:sldChg chg="modSp">
        <pc:chgData name="Benoît Sautière" userId="2359b55f-0edc-4c70-b23d-a1fa406f7584" providerId="ADAL" clId="{2254B3AE-E6FA-460B-B7EB-DCEC8B2BAB1A}" dt="2019-09-24T17:24:26.083" v="1089" actId="1076"/>
        <pc:sldMkLst>
          <pc:docMk/>
          <pc:sldMk cId="4259784544" sldId="311"/>
        </pc:sldMkLst>
        <pc:picChg chg="mod">
          <ac:chgData name="Benoît Sautière" userId="2359b55f-0edc-4c70-b23d-a1fa406f7584" providerId="ADAL" clId="{2254B3AE-E6FA-460B-B7EB-DCEC8B2BAB1A}" dt="2019-09-24T17:24:21.124" v="1088" actId="1076"/>
          <ac:picMkLst>
            <pc:docMk/>
            <pc:sldMk cId="4259784544" sldId="311"/>
            <ac:picMk id="4" creationId="{8D0F2DC6-181C-4766-A04D-083C0E9B1061}"/>
          </ac:picMkLst>
        </pc:picChg>
        <pc:picChg chg="mod">
          <ac:chgData name="Benoît Sautière" userId="2359b55f-0edc-4c70-b23d-a1fa406f7584" providerId="ADAL" clId="{2254B3AE-E6FA-460B-B7EB-DCEC8B2BAB1A}" dt="2019-09-24T17:24:26.083" v="1089" actId="1076"/>
          <ac:picMkLst>
            <pc:docMk/>
            <pc:sldMk cId="4259784544" sldId="311"/>
            <ac:picMk id="5" creationId="{2F0394B8-D3EA-4BB4-BEEC-EEEF4EA2B3F3}"/>
          </ac:picMkLst>
        </pc:picChg>
      </pc:sldChg>
      <pc:sldChg chg="modSp">
        <pc:chgData name="Benoît Sautière" userId="2359b55f-0edc-4c70-b23d-a1fa406f7584" providerId="ADAL" clId="{2254B3AE-E6FA-460B-B7EB-DCEC8B2BAB1A}" dt="2019-09-24T17:24:50.031" v="1094" actId="1076"/>
        <pc:sldMkLst>
          <pc:docMk/>
          <pc:sldMk cId="207658936" sldId="312"/>
        </pc:sldMkLst>
        <pc:picChg chg="mod">
          <ac:chgData name="Benoît Sautière" userId="2359b55f-0edc-4c70-b23d-a1fa406f7584" providerId="ADAL" clId="{2254B3AE-E6FA-460B-B7EB-DCEC8B2BAB1A}" dt="2019-09-24T17:24:33.874" v="1091" actId="14861"/>
          <ac:picMkLst>
            <pc:docMk/>
            <pc:sldMk cId="207658936" sldId="312"/>
            <ac:picMk id="6" creationId="{CCAFEED1-C045-4F05-BFAD-1447391AFE07}"/>
          </ac:picMkLst>
        </pc:picChg>
        <pc:picChg chg="mod">
          <ac:chgData name="Benoît Sautière" userId="2359b55f-0edc-4c70-b23d-a1fa406f7584" providerId="ADAL" clId="{2254B3AE-E6FA-460B-B7EB-DCEC8B2BAB1A}" dt="2019-09-24T17:24:45.859" v="1093" actId="14861"/>
          <ac:picMkLst>
            <pc:docMk/>
            <pc:sldMk cId="207658936" sldId="312"/>
            <ac:picMk id="7" creationId="{5C630795-285E-42F3-995E-BE4B1605DCAE}"/>
          </ac:picMkLst>
        </pc:picChg>
        <pc:picChg chg="mod">
          <ac:chgData name="Benoît Sautière" userId="2359b55f-0edc-4c70-b23d-a1fa406f7584" providerId="ADAL" clId="{2254B3AE-E6FA-460B-B7EB-DCEC8B2BAB1A}" dt="2019-09-24T17:24:50.031" v="1094" actId="1076"/>
          <ac:picMkLst>
            <pc:docMk/>
            <pc:sldMk cId="207658936" sldId="312"/>
            <ac:picMk id="8" creationId="{E3F3DBE2-D254-4D16-8E36-0BDCEF5320B5}"/>
          </ac:picMkLst>
        </pc:picChg>
      </pc:sldChg>
      <pc:sldChg chg="modSp">
        <pc:chgData name="Benoît Sautière" userId="2359b55f-0edc-4c70-b23d-a1fa406f7584" providerId="ADAL" clId="{2254B3AE-E6FA-460B-B7EB-DCEC8B2BAB1A}" dt="2019-09-24T17:25:38.330" v="1101" actId="1076"/>
        <pc:sldMkLst>
          <pc:docMk/>
          <pc:sldMk cId="2936605325" sldId="314"/>
        </pc:sldMkLst>
        <pc:picChg chg="mod">
          <ac:chgData name="Benoît Sautière" userId="2359b55f-0edc-4c70-b23d-a1fa406f7584" providerId="ADAL" clId="{2254B3AE-E6FA-460B-B7EB-DCEC8B2BAB1A}" dt="2019-09-24T17:25:26.498" v="1099" actId="14861"/>
          <ac:picMkLst>
            <pc:docMk/>
            <pc:sldMk cId="2936605325" sldId="314"/>
            <ac:picMk id="6" creationId="{C6146345-A864-4480-B3CC-A5542342D1E5}"/>
          </ac:picMkLst>
        </pc:picChg>
        <pc:picChg chg="mod">
          <ac:chgData name="Benoît Sautière" userId="2359b55f-0edc-4c70-b23d-a1fa406f7584" providerId="ADAL" clId="{2254B3AE-E6FA-460B-B7EB-DCEC8B2BAB1A}" dt="2019-09-24T17:25:35.259" v="1100" actId="1076"/>
          <ac:picMkLst>
            <pc:docMk/>
            <pc:sldMk cId="2936605325" sldId="314"/>
            <ac:picMk id="7" creationId="{F56BC55F-8643-412E-941E-23E600864950}"/>
          </ac:picMkLst>
        </pc:picChg>
        <pc:picChg chg="mod">
          <ac:chgData name="Benoît Sautière" userId="2359b55f-0edc-4c70-b23d-a1fa406f7584" providerId="ADAL" clId="{2254B3AE-E6FA-460B-B7EB-DCEC8B2BAB1A}" dt="2019-09-24T17:25:38.330" v="1101" actId="1076"/>
          <ac:picMkLst>
            <pc:docMk/>
            <pc:sldMk cId="2936605325" sldId="314"/>
            <ac:picMk id="8" creationId="{7146FDD8-392D-4A09-9779-07952B41EDE2}"/>
          </ac:picMkLst>
        </pc:picChg>
      </pc:sldChg>
      <pc:sldChg chg="modSp">
        <pc:chgData name="Benoît Sautière" userId="2359b55f-0edc-4c70-b23d-a1fa406f7584" providerId="ADAL" clId="{2254B3AE-E6FA-460B-B7EB-DCEC8B2BAB1A}" dt="2019-09-24T17:25:47.302" v="1103" actId="14861"/>
        <pc:sldMkLst>
          <pc:docMk/>
          <pc:sldMk cId="3892888909" sldId="315"/>
        </pc:sldMkLst>
        <pc:picChg chg="mod">
          <ac:chgData name="Benoît Sautière" userId="2359b55f-0edc-4c70-b23d-a1fa406f7584" providerId="ADAL" clId="{2254B3AE-E6FA-460B-B7EB-DCEC8B2BAB1A}" dt="2019-09-24T17:25:47.302" v="1103" actId="14861"/>
          <ac:picMkLst>
            <pc:docMk/>
            <pc:sldMk cId="3892888909" sldId="315"/>
            <ac:picMk id="10" creationId="{D0FAC083-786B-4D7B-85E4-7BDE4B68F031}"/>
          </ac:picMkLst>
        </pc:picChg>
      </pc:sldChg>
      <pc:sldChg chg="delSp modSp delAnim">
        <pc:chgData name="Benoît Sautière" userId="2359b55f-0edc-4c70-b23d-a1fa406f7584" providerId="ADAL" clId="{2254B3AE-E6FA-460B-B7EB-DCEC8B2BAB1A}" dt="2019-09-24T17:28:29.037" v="1117" actId="478"/>
        <pc:sldMkLst>
          <pc:docMk/>
          <pc:sldMk cId="245961208" sldId="316"/>
        </pc:sldMkLst>
        <pc:picChg chg="mod">
          <ac:chgData name="Benoît Sautière" userId="2359b55f-0edc-4c70-b23d-a1fa406f7584" providerId="ADAL" clId="{2254B3AE-E6FA-460B-B7EB-DCEC8B2BAB1A}" dt="2019-09-24T17:25:59.859" v="1108" actId="14861"/>
          <ac:picMkLst>
            <pc:docMk/>
            <pc:sldMk cId="245961208" sldId="316"/>
            <ac:picMk id="8" creationId="{7ECCE585-68E6-4399-A751-D9ECE0E8D9B6}"/>
          </ac:picMkLst>
        </pc:picChg>
        <pc:picChg chg="mod">
          <ac:chgData name="Benoît Sautière" userId="2359b55f-0edc-4c70-b23d-a1fa406f7584" providerId="ADAL" clId="{2254B3AE-E6FA-460B-B7EB-DCEC8B2BAB1A}" dt="2019-09-24T17:26:07.191" v="1110" actId="14861"/>
          <ac:picMkLst>
            <pc:docMk/>
            <pc:sldMk cId="245961208" sldId="316"/>
            <ac:picMk id="11" creationId="{60C7156D-EF02-4D01-B987-579054806074}"/>
          </ac:picMkLst>
        </pc:picChg>
        <pc:picChg chg="del mod">
          <ac:chgData name="Benoît Sautière" userId="2359b55f-0edc-4c70-b23d-a1fa406f7584" providerId="ADAL" clId="{2254B3AE-E6FA-460B-B7EB-DCEC8B2BAB1A}" dt="2019-09-24T17:28:29.037" v="1117" actId="478"/>
          <ac:picMkLst>
            <pc:docMk/>
            <pc:sldMk cId="245961208" sldId="316"/>
            <ac:picMk id="12" creationId="{AFB089B7-0CF4-4034-8ABC-BD8E6BFD87F8}"/>
          </ac:picMkLst>
        </pc:picChg>
      </pc:sldChg>
      <pc:sldChg chg="modSp">
        <pc:chgData name="Benoît Sautière" userId="2359b55f-0edc-4c70-b23d-a1fa406f7584" providerId="ADAL" clId="{2254B3AE-E6FA-460B-B7EB-DCEC8B2BAB1A}" dt="2019-09-24T17:23:23.916" v="1079" actId="14861"/>
        <pc:sldMkLst>
          <pc:docMk/>
          <pc:sldMk cId="2795060676" sldId="322"/>
        </pc:sldMkLst>
        <pc:picChg chg="mod">
          <ac:chgData name="Benoît Sautière" userId="2359b55f-0edc-4c70-b23d-a1fa406f7584" providerId="ADAL" clId="{2254B3AE-E6FA-460B-B7EB-DCEC8B2BAB1A}" dt="2019-09-24T17:23:23.916" v="1079" actId="14861"/>
          <ac:picMkLst>
            <pc:docMk/>
            <pc:sldMk cId="2795060676" sldId="322"/>
            <ac:picMk id="9" creationId="{3F58607E-54D5-430E-BD72-BF1132180F80}"/>
          </ac:picMkLst>
        </pc:picChg>
      </pc:sldChg>
      <pc:sldChg chg="delSp modSp">
        <pc:chgData name="Benoît Sautière" userId="2359b55f-0edc-4c70-b23d-a1fa406f7584" providerId="ADAL" clId="{2254B3AE-E6FA-460B-B7EB-DCEC8B2BAB1A}" dt="2019-09-24T17:23:05.826" v="1075" actId="14861"/>
        <pc:sldMkLst>
          <pc:docMk/>
          <pc:sldMk cId="2742332357" sldId="323"/>
        </pc:sldMkLst>
        <pc:spChg chg="mod">
          <ac:chgData name="Benoît Sautière" userId="2359b55f-0edc-4c70-b23d-a1fa406f7584" providerId="ADAL" clId="{2254B3AE-E6FA-460B-B7EB-DCEC8B2BAB1A}" dt="2019-09-23T20:44:42.668" v="1056" actId="255"/>
          <ac:spMkLst>
            <pc:docMk/>
            <pc:sldMk cId="2742332357" sldId="323"/>
            <ac:spMk id="2" creationId="{41E2CADE-758F-4217-99E6-2C198EDA431E}"/>
          </ac:spMkLst>
        </pc:spChg>
        <pc:spChg chg="mod">
          <ac:chgData name="Benoît Sautière" userId="2359b55f-0edc-4c70-b23d-a1fa406f7584" providerId="ADAL" clId="{2254B3AE-E6FA-460B-B7EB-DCEC8B2BAB1A}" dt="2019-09-23T19:55:37.565" v="397" actId="27636"/>
          <ac:spMkLst>
            <pc:docMk/>
            <pc:sldMk cId="2742332357" sldId="323"/>
            <ac:spMk id="3" creationId="{3B349F2C-54DB-46C7-8470-601B8B79A51F}"/>
          </ac:spMkLst>
        </pc:spChg>
        <pc:spChg chg="del mod">
          <ac:chgData name="Benoît Sautière" userId="2359b55f-0edc-4c70-b23d-a1fa406f7584" providerId="ADAL" clId="{2254B3AE-E6FA-460B-B7EB-DCEC8B2BAB1A}" dt="2019-09-23T19:55:40.912" v="398" actId="478"/>
          <ac:spMkLst>
            <pc:docMk/>
            <pc:sldMk cId="2742332357" sldId="323"/>
            <ac:spMk id="6" creationId="{C3E226FA-9CAB-4A65-8A0E-78189A10E373}"/>
          </ac:spMkLst>
        </pc:spChg>
        <pc:picChg chg="mod">
          <ac:chgData name="Benoît Sautière" userId="2359b55f-0edc-4c70-b23d-a1fa406f7584" providerId="ADAL" clId="{2254B3AE-E6FA-460B-B7EB-DCEC8B2BAB1A}" dt="2019-09-24T17:23:05.826" v="1075" actId="14861"/>
          <ac:picMkLst>
            <pc:docMk/>
            <pc:sldMk cId="2742332357" sldId="323"/>
            <ac:picMk id="5" creationId="{7E7345BA-6A31-4733-AA4C-5AA0F99712A5}"/>
          </ac:picMkLst>
        </pc:picChg>
      </pc:sldChg>
      <pc:sldChg chg="addSp delSp modSp add modAnim">
        <pc:chgData name="Benoît Sautière" userId="2359b55f-0edc-4c70-b23d-a1fa406f7584" providerId="ADAL" clId="{2254B3AE-E6FA-460B-B7EB-DCEC8B2BAB1A}" dt="2019-09-23T18:56:17.634" v="292" actId="20577"/>
        <pc:sldMkLst>
          <pc:docMk/>
          <pc:sldMk cId="2538295476" sldId="324"/>
        </pc:sldMkLst>
        <pc:spChg chg="mod">
          <ac:chgData name="Benoît Sautière" userId="2359b55f-0edc-4c70-b23d-a1fa406f7584" providerId="ADAL" clId="{2254B3AE-E6FA-460B-B7EB-DCEC8B2BAB1A}" dt="2019-09-23T18:50:03.427" v="19" actId="20577"/>
          <ac:spMkLst>
            <pc:docMk/>
            <pc:sldMk cId="2538295476" sldId="324"/>
            <ac:spMk id="3" creationId="{3B349F2C-54DB-46C7-8470-601B8B79A51F}"/>
          </ac:spMkLst>
        </pc:spChg>
        <pc:spChg chg="add mod">
          <ac:chgData name="Benoît Sautière" userId="2359b55f-0edc-4c70-b23d-a1fa406f7584" providerId="ADAL" clId="{2254B3AE-E6FA-460B-B7EB-DCEC8B2BAB1A}" dt="2019-09-23T18:56:17.634" v="292" actId="20577"/>
          <ac:spMkLst>
            <pc:docMk/>
            <pc:sldMk cId="2538295476" sldId="324"/>
            <ac:spMk id="5" creationId="{E1D8CB8A-A0C4-4074-BB6C-98234ED3A86F}"/>
          </ac:spMkLst>
        </pc:spChg>
        <pc:graphicFrameChg chg="add mod">
          <ac:chgData name="Benoît Sautière" userId="2359b55f-0edc-4c70-b23d-a1fa406f7584" providerId="ADAL" clId="{2254B3AE-E6FA-460B-B7EB-DCEC8B2BAB1A}" dt="2019-09-23T18:51:43.454" v="79" actId="1076"/>
          <ac:graphicFrameMkLst>
            <pc:docMk/>
            <pc:sldMk cId="2538295476" sldId="324"/>
            <ac:graphicFrameMk id="2" creationId="{B2623781-FB33-475B-AE3C-7F32EA87BBEB}"/>
          </ac:graphicFrameMkLst>
        </pc:graphicFrameChg>
        <pc:picChg chg="del">
          <ac:chgData name="Benoît Sautière" userId="2359b55f-0edc-4c70-b23d-a1fa406f7584" providerId="ADAL" clId="{2254B3AE-E6FA-460B-B7EB-DCEC8B2BAB1A}" dt="2019-09-23T18:50:08.205" v="20" actId="478"/>
          <ac:picMkLst>
            <pc:docMk/>
            <pc:sldMk cId="2538295476" sldId="324"/>
            <ac:picMk id="21" creationId="{61AAB762-3CF1-4126-A8DE-7AD00185B3FD}"/>
          </ac:picMkLst>
        </pc:picChg>
      </pc:sldChg>
      <pc:sldChg chg="modSp add del">
        <pc:chgData name="Benoît Sautière" userId="2359b55f-0edc-4c70-b23d-a1fa406f7584" providerId="ADAL" clId="{2254B3AE-E6FA-460B-B7EB-DCEC8B2BAB1A}" dt="2019-09-24T17:27:13.437" v="1115" actId="2696"/>
        <pc:sldMkLst>
          <pc:docMk/>
          <pc:sldMk cId="919547717" sldId="325"/>
        </pc:sldMkLst>
        <pc:spChg chg="mod">
          <ac:chgData name="Benoît Sautière" userId="2359b55f-0edc-4c70-b23d-a1fa406f7584" providerId="ADAL" clId="{2254B3AE-E6FA-460B-B7EB-DCEC8B2BAB1A}" dt="2019-09-23T20:27:49.033" v="732" actId="20577"/>
          <ac:spMkLst>
            <pc:docMk/>
            <pc:sldMk cId="919547717" sldId="325"/>
            <ac:spMk id="4" creationId="{0502F392-C1B4-47D5-87B6-58381308556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A95C6-CBA6-4345-92FA-51E051235CC8}" type="doc">
      <dgm:prSet loTypeId="urn:microsoft.com/office/officeart/2005/8/layout/cycle8" loCatId="cycle" qsTypeId="urn:microsoft.com/office/officeart/2005/8/quickstyle/3d5" qsCatId="3D" csTypeId="urn:microsoft.com/office/officeart/2005/8/colors/accent1_2" csCatId="accent1" phldr="1"/>
      <dgm:spPr/>
    </dgm:pt>
    <dgm:pt modelId="{18B123B3-049A-4377-A955-10CE347ABD97}">
      <dgm:prSet phldrT="[Texte]"/>
      <dgm:spPr/>
      <dgm:t>
        <a:bodyPr/>
        <a:lstStyle/>
        <a:p>
          <a:r>
            <a:rPr lang="en-US" dirty="0" err="1"/>
            <a:t>Optimiser</a:t>
          </a:r>
          <a:endParaRPr lang="en-US" dirty="0"/>
        </a:p>
      </dgm:t>
    </dgm:pt>
    <dgm:pt modelId="{CEC946A1-BC13-4984-8ACC-2C2724255D0D}" type="parTrans" cxnId="{D76B2A22-A36D-4CFE-B4F4-EDA69FBA3087}">
      <dgm:prSet/>
      <dgm:spPr/>
      <dgm:t>
        <a:bodyPr/>
        <a:lstStyle/>
        <a:p>
          <a:endParaRPr lang="en-US"/>
        </a:p>
      </dgm:t>
    </dgm:pt>
    <dgm:pt modelId="{DF9910E6-CC6C-49DC-B1F2-5FCF78FAD22D}" type="sibTrans" cxnId="{D76B2A22-A36D-4CFE-B4F4-EDA69FBA3087}">
      <dgm:prSet/>
      <dgm:spPr/>
      <dgm:t>
        <a:bodyPr/>
        <a:lstStyle/>
        <a:p>
          <a:endParaRPr lang="en-US"/>
        </a:p>
      </dgm:t>
    </dgm:pt>
    <dgm:pt modelId="{004DA855-DC20-4B62-BCFC-84B8AEA1DC44}">
      <dgm:prSet phldrT="[Texte]"/>
      <dgm:spPr/>
      <dgm:t>
        <a:bodyPr/>
        <a:lstStyle/>
        <a:p>
          <a:r>
            <a:rPr lang="en-US" dirty="0" err="1"/>
            <a:t>Opérer</a:t>
          </a:r>
          <a:endParaRPr lang="en-US" dirty="0"/>
        </a:p>
      </dgm:t>
    </dgm:pt>
    <dgm:pt modelId="{E40FA8D6-0D3E-4917-B8C1-C8C413824880}" type="parTrans" cxnId="{1F26FB4C-DB46-4E3D-8FFE-B169A5200DDA}">
      <dgm:prSet/>
      <dgm:spPr/>
      <dgm:t>
        <a:bodyPr/>
        <a:lstStyle/>
        <a:p>
          <a:endParaRPr lang="en-US"/>
        </a:p>
      </dgm:t>
    </dgm:pt>
    <dgm:pt modelId="{943ABF8F-27E7-4347-924B-A48B71B39C34}" type="sibTrans" cxnId="{1F26FB4C-DB46-4E3D-8FFE-B169A5200DDA}">
      <dgm:prSet/>
      <dgm:spPr/>
      <dgm:t>
        <a:bodyPr/>
        <a:lstStyle/>
        <a:p>
          <a:endParaRPr lang="en-US"/>
        </a:p>
      </dgm:t>
    </dgm:pt>
    <dgm:pt modelId="{2A6ED962-CDCC-4F68-9CAB-BB516CAD4888}">
      <dgm:prSet phldrT="[Texte]"/>
      <dgm:spPr/>
      <dgm:t>
        <a:bodyPr/>
        <a:lstStyle/>
        <a:p>
          <a:r>
            <a:rPr lang="en-US" dirty="0"/>
            <a:t>Informer</a:t>
          </a:r>
        </a:p>
      </dgm:t>
    </dgm:pt>
    <dgm:pt modelId="{891B40A8-AFE8-4CE1-BB0B-26CCF7FABC68}" type="parTrans" cxnId="{B502CEF4-F139-4CD6-B211-BD32DA20B1E5}">
      <dgm:prSet/>
      <dgm:spPr/>
      <dgm:t>
        <a:bodyPr/>
        <a:lstStyle/>
        <a:p>
          <a:endParaRPr lang="en-US"/>
        </a:p>
      </dgm:t>
    </dgm:pt>
    <dgm:pt modelId="{BF28774B-EE29-4D7D-A2B9-1626A83EA5EE}" type="sibTrans" cxnId="{B502CEF4-F139-4CD6-B211-BD32DA20B1E5}">
      <dgm:prSet/>
      <dgm:spPr/>
      <dgm:t>
        <a:bodyPr/>
        <a:lstStyle/>
        <a:p>
          <a:endParaRPr lang="en-US"/>
        </a:p>
      </dgm:t>
    </dgm:pt>
    <dgm:pt modelId="{DC40067B-6252-4396-B75F-6EA184D4DC1E}" type="pres">
      <dgm:prSet presAssocID="{199A95C6-CBA6-4345-92FA-51E051235CC8}" presName="compositeShape" presStyleCnt="0">
        <dgm:presLayoutVars>
          <dgm:chMax val="7"/>
          <dgm:dir/>
          <dgm:resizeHandles val="exact"/>
        </dgm:presLayoutVars>
      </dgm:prSet>
      <dgm:spPr/>
    </dgm:pt>
    <dgm:pt modelId="{7DD71DF4-8078-4DDD-89CA-4CD4D30EC1EB}" type="pres">
      <dgm:prSet presAssocID="{199A95C6-CBA6-4345-92FA-51E051235CC8}" presName="wedge1" presStyleLbl="node1" presStyleIdx="0" presStyleCnt="3"/>
      <dgm:spPr/>
    </dgm:pt>
    <dgm:pt modelId="{D4BF6738-B235-49AF-B43E-338BD1845C41}" type="pres">
      <dgm:prSet presAssocID="{199A95C6-CBA6-4345-92FA-51E051235CC8}" presName="dummy1a" presStyleCnt="0"/>
      <dgm:spPr/>
    </dgm:pt>
    <dgm:pt modelId="{DE817229-FAC0-4B53-BCD4-8D038807F1DB}" type="pres">
      <dgm:prSet presAssocID="{199A95C6-CBA6-4345-92FA-51E051235CC8}" presName="dummy1b" presStyleCnt="0"/>
      <dgm:spPr/>
    </dgm:pt>
    <dgm:pt modelId="{98110D68-3FED-4B5B-8CBF-122040E629D0}" type="pres">
      <dgm:prSet presAssocID="{199A95C6-CBA6-4345-92FA-51E051235CC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1D2A1A5-D91F-4150-B9AA-1A4236ED99FB}" type="pres">
      <dgm:prSet presAssocID="{199A95C6-CBA6-4345-92FA-51E051235CC8}" presName="wedge2" presStyleLbl="node1" presStyleIdx="1" presStyleCnt="3"/>
      <dgm:spPr/>
    </dgm:pt>
    <dgm:pt modelId="{46E66D15-4CDB-4092-8386-A38AB79B8DCA}" type="pres">
      <dgm:prSet presAssocID="{199A95C6-CBA6-4345-92FA-51E051235CC8}" presName="dummy2a" presStyleCnt="0"/>
      <dgm:spPr/>
    </dgm:pt>
    <dgm:pt modelId="{BB650D1A-894E-4521-B5E1-46B101F58844}" type="pres">
      <dgm:prSet presAssocID="{199A95C6-CBA6-4345-92FA-51E051235CC8}" presName="dummy2b" presStyleCnt="0"/>
      <dgm:spPr/>
    </dgm:pt>
    <dgm:pt modelId="{EB24864A-51C8-4EC1-8A30-E2D7D23DE73E}" type="pres">
      <dgm:prSet presAssocID="{199A95C6-CBA6-4345-92FA-51E051235CC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D3B2A1-4274-43FE-813F-AE5DA4D66F8C}" type="pres">
      <dgm:prSet presAssocID="{199A95C6-CBA6-4345-92FA-51E051235CC8}" presName="wedge3" presStyleLbl="node1" presStyleIdx="2" presStyleCnt="3"/>
      <dgm:spPr/>
    </dgm:pt>
    <dgm:pt modelId="{FFD4F9FF-33E4-47C2-9C8D-EA0E63FA8485}" type="pres">
      <dgm:prSet presAssocID="{199A95C6-CBA6-4345-92FA-51E051235CC8}" presName="dummy3a" presStyleCnt="0"/>
      <dgm:spPr/>
    </dgm:pt>
    <dgm:pt modelId="{EDFCE030-3C45-4272-83F4-48D7B97984B5}" type="pres">
      <dgm:prSet presAssocID="{199A95C6-CBA6-4345-92FA-51E051235CC8}" presName="dummy3b" presStyleCnt="0"/>
      <dgm:spPr/>
    </dgm:pt>
    <dgm:pt modelId="{EBC1B308-AF76-4FDF-935A-C9F97D9D8591}" type="pres">
      <dgm:prSet presAssocID="{199A95C6-CBA6-4345-92FA-51E051235CC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A2D3D03-3128-437C-8F40-B4F1489CA479}" type="pres">
      <dgm:prSet presAssocID="{DF9910E6-CC6C-49DC-B1F2-5FCF78FAD22D}" presName="arrowWedge1" presStyleLbl="fgSibTrans2D1" presStyleIdx="0" presStyleCnt="3"/>
      <dgm:spPr/>
    </dgm:pt>
    <dgm:pt modelId="{FCFF79CA-45D6-47BD-B757-4F35CCA084D7}" type="pres">
      <dgm:prSet presAssocID="{943ABF8F-27E7-4347-924B-A48B71B39C34}" presName="arrowWedge2" presStyleLbl="fgSibTrans2D1" presStyleIdx="1" presStyleCnt="3"/>
      <dgm:spPr/>
    </dgm:pt>
    <dgm:pt modelId="{08B24E78-4BA8-4C3D-9148-04A200EBF3AF}" type="pres">
      <dgm:prSet presAssocID="{BF28774B-EE29-4D7D-A2B9-1626A83EA5EE}" presName="arrowWedge3" presStyleLbl="fgSibTrans2D1" presStyleIdx="2" presStyleCnt="3"/>
      <dgm:spPr/>
    </dgm:pt>
  </dgm:ptLst>
  <dgm:cxnLst>
    <dgm:cxn modelId="{CCDCE419-6E50-4ECB-9310-5EB1F50E603D}" type="presOf" srcId="{2A6ED962-CDCC-4F68-9CAB-BB516CAD4888}" destId="{07D3B2A1-4274-43FE-813F-AE5DA4D66F8C}" srcOrd="0" destOrd="0" presId="urn:microsoft.com/office/officeart/2005/8/layout/cycle8"/>
    <dgm:cxn modelId="{D76B2A22-A36D-4CFE-B4F4-EDA69FBA3087}" srcId="{199A95C6-CBA6-4345-92FA-51E051235CC8}" destId="{18B123B3-049A-4377-A955-10CE347ABD97}" srcOrd="0" destOrd="0" parTransId="{CEC946A1-BC13-4984-8ACC-2C2724255D0D}" sibTransId="{DF9910E6-CC6C-49DC-B1F2-5FCF78FAD22D}"/>
    <dgm:cxn modelId="{5DD09E35-2BC2-46C6-AD75-244F7D114CBB}" type="presOf" srcId="{199A95C6-CBA6-4345-92FA-51E051235CC8}" destId="{DC40067B-6252-4396-B75F-6EA184D4DC1E}" srcOrd="0" destOrd="0" presId="urn:microsoft.com/office/officeart/2005/8/layout/cycle8"/>
    <dgm:cxn modelId="{A62B2041-210A-4EF3-873F-C205C45649F0}" type="presOf" srcId="{004DA855-DC20-4B62-BCFC-84B8AEA1DC44}" destId="{41D2A1A5-D91F-4150-B9AA-1A4236ED99FB}" srcOrd="0" destOrd="0" presId="urn:microsoft.com/office/officeart/2005/8/layout/cycle8"/>
    <dgm:cxn modelId="{20C71265-7652-4ABD-B491-4153F7836F32}" type="presOf" srcId="{18B123B3-049A-4377-A955-10CE347ABD97}" destId="{7DD71DF4-8078-4DDD-89CA-4CD4D30EC1EB}" srcOrd="0" destOrd="0" presId="urn:microsoft.com/office/officeart/2005/8/layout/cycle8"/>
    <dgm:cxn modelId="{1F26FB4C-DB46-4E3D-8FFE-B169A5200DDA}" srcId="{199A95C6-CBA6-4345-92FA-51E051235CC8}" destId="{004DA855-DC20-4B62-BCFC-84B8AEA1DC44}" srcOrd="1" destOrd="0" parTransId="{E40FA8D6-0D3E-4917-B8C1-C8C413824880}" sibTransId="{943ABF8F-27E7-4347-924B-A48B71B39C34}"/>
    <dgm:cxn modelId="{F95F3A54-6C43-41BA-936D-6BCCD9625997}" type="presOf" srcId="{2A6ED962-CDCC-4F68-9CAB-BB516CAD4888}" destId="{EBC1B308-AF76-4FDF-935A-C9F97D9D8591}" srcOrd="1" destOrd="0" presId="urn:microsoft.com/office/officeart/2005/8/layout/cycle8"/>
    <dgm:cxn modelId="{178D049A-DFC2-4A9B-867A-D780B608A860}" type="presOf" srcId="{18B123B3-049A-4377-A955-10CE347ABD97}" destId="{98110D68-3FED-4B5B-8CBF-122040E629D0}" srcOrd="1" destOrd="0" presId="urn:microsoft.com/office/officeart/2005/8/layout/cycle8"/>
    <dgm:cxn modelId="{C18E34AA-25BC-4A96-96CC-83FF7A28DDDF}" type="presOf" srcId="{004DA855-DC20-4B62-BCFC-84B8AEA1DC44}" destId="{EB24864A-51C8-4EC1-8A30-E2D7D23DE73E}" srcOrd="1" destOrd="0" presId="urn:microsoft.com/office/officeart/2005/8/layout/cycle8"/>
    <dgm:cxn modelId="{B502CEF4-F139-4CD6-B211-BD32DA20B1E5}" srcId="{199A95C6-CBA6-4345-92FA-51E051235CC8}" destId="{2A6ED962-CDCC-4F68-9CAB-BB516CAD4888}" srcOrd="2" destOrd="0" parTransId="{891B40A8-AFE8-4CE1-BB0B-26CCF7FABC68}" sibTransId="{BF28774B-EE29-4D7D-A2B9-1626A83EA5EE}"/>
    <dgm:cxn modelId="{CE91BC3A-CFA0-48BF-9E01-6CE743C538C5}" type="presParOf" srcId="{DC40067B-6252-4396-B75F-6EA184D4DC1E}" destId="{7DD71DF4-8078-4DDD-89CA-4CD4D30EC1EB}" srcOrd="0" destOrd="0" presId="urn:microsoft.com/office/officeart/2005/8/layout/cycle8"/>
    <dgm:cxn modelId="{D86A8358-E5FA-4E6A-AC10-00D9B7775471}" type="presParOf" srcId="{DC40067B-6252-4396-B75F-6EA184D4DC1E}" destId="{D4BF6738-B235-49AF-B43E-338BD1845C41}" srcOrd="1" destOrd="0" presId="urn:microsoft.com/office/officeart/2005/8/layout/cycle8"/>
    <dgm:cxn modelId="{064EC7E2-A82E-4442-9D2C-792BD14B121C}" type="presParOf" srcId="{DC40067B-6252-4396-B75F-6EA184D4DC1E}" destId="{DE817229-FAC0-4B53-BCD4-8D038807F1DB}" srcOrd="2" destOrd="0" presId="urn:microsoft.com/office/officeart/2005/8/layout/cycle8"/>
    <dgm:cxn modelId="{8D41CF9A-FC9C-4E31-A3E7-63D6C493E199}" type="presParOf" srcId="{DC40067B-6252-4396-B75F-6EA184D4DC1E}" destId="{98110D68-3FED-4B5B-8CBF-122040E629D0}" srcOrd="3" destOrd="0" presId="urn:microsoft.com/office/officeart/2005/8/layout/cycle8"/>
    <dgm:cxn modelId="{5D21B9DC-C97B-4A71-893B-21851D79BAEE}" type="presParOf" srcId="{DC40067B-6252-4396-B75F-6EA184D4DC1E}" destId="{41D2A1A5-D91F-4150-B9AA-1A4236ED99FB}" srcOrd="4" destOrd="0" presId="urn:microsoft.com/office/officeart/2005/8/layout/cycle8"/>
    <dgm:cxn modelId="{24CD9281-08A2-4906-B36E-DE54C76969D5}" type="presParOf" srcId="{DC40067B-6252-4396-B75F-6EA184D4DC1E}" destId="{46E66D15-4CDB-4092-8386-A38AB79B8DCA}" srcOrd="5" destOrd="0" presId="urn:microsoft.com/office/officeart/2005/8/layout/cycle8"/>
    <dgm:cxn modelId="{4F14BA2B-B043-4B4C-A1A9-4DC73FD4F53A}" type="presParOf" srcId="{DC40067B-6252-4396-B75F-6EA184D4DC1E}" destId="{BB650D1A-894E-4521-B5E1-46B101F58844}" srcOrd="6" destOrd="0" presId="urn:microsoft.com/office/officeart/2005/8/layout/cycle8"/>
    <dgm:cxn modelId="{7CB2ECEC-2BFF-4836-ABBA-C0E56DE5F412}" type="presParOf" srcId="{DC40067B-6252-4396-B75F-6EA184D4DC1E}" destId="{EB24864A-51C8-4EC1-8A30-E2D7D23DE73E}" srcOrd="7" destOrd="0" presId="urn:microsoft.com/office/officeart/2005/8/layout/cycle8"/>
    <dgm:cxn modelId="{3167C578-6E95-4AEB-AFB6-D23A962A7F4D}" type="presParOf" srcId="{DC40067B-6252-4396-B75F-6EA184D4DC1E}" destId="{07D3B2A1-4274-43FE-813F-AE5DA4D66F8C}" srcOrd="8" destOrd="0" presId="urn:microsoft.com/office/officeart/2005/8/layout/cycle8"/>
    <dgm:cxn modelId="{3F06CF60-8653-4C3B-9103-12EB9632539B}" type="presParOf" srcId="{DC40067B-6252-4396-B75F-6EA184D4DC1E}" destId="{FFD4F9FF-33E4-47C2-9C8D-EA0E63FA8485}" srcOrd="9" destOrd="0" presId="urn:microsoft.com/office/officeart/2005/8/layout/cycle8"/>
    <dgm:cxn modelId="{B4DE7FBD-9312-42F1-98C9-667F741A0374}" type="presParOf" srcId="{DC40067B-6252-4396-B75F-6EA184D4DC1E}" destId="{EDFCE030-3C45-4272-83F4-48D7B97984B5}" srcOrd="10" destOrd="0" presId="urn:microsoft.com/office/officeart/2005/8/layout/cycle8"/>
    <dgm:cxn modelId="{91B9D46A-8F16-4416-9E8F-0CBA8DE69799}" type="presParOf" srcId="{DC40067B-6252-4396-B75F-6EA184D4DC1E}" destId="{EBC1B308-AF76-4FDF-935A-C9F97D9D8591}" srcOrd="11" destOrd="0" presId="urn:microsoft.com/office/officeart/2005/8/layout/cycle8"/>
    <dgm:cxn modelId="{AB5F1A60-4DB7-4383-9F52-1B712128E8EF}" type="presParOf" srcId="{DC40067B-6252-4396-B75F-6EA184D4DC1E}" destId="{6A2D3D03-3128-437C-8F40-B4F1489CA479}" srcOrd="12" destOrd="0" presId="urn:microsoft.com/office/officeart/2005/8/layout/cycle8"/>
    <dgm:cxn modelId="{23552915-EAE3-48D9-BFB5-48DBD803A020}" type="presParOf" srcId="{DC40067B-6252-4396-B75F-6EA184D4DC1E}" destId="{FCFF79CA-45D6-47BD-B757-4F35CCA084D7}" srcOrd="13" destOrd="0" presId="urn:microsoft.com/office/officeart/2005/8/layout/cycle8"/>
    <dgm:cxn modelId="{DF894D56-ACED-45DF-BBF0-35B10CDCB1E3}" type="presParOf" srcId="{DC40067B-6252-4396-B75F-6EA184D4DC1E}" destId="{08B24E78-4BA8-4C3D-9148-04A200EBF3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71DF4-8078-4DDD-89CA-4CD4D30EC1EB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Optimiser</a:t>
          </a:r>
          <a:endParaRPr lang="en-US" sz="2100" kern="1200" dirty="0"/>
        </a:p>
      </dsp:txBody>
      <dsp:txXfrm>
        <a:off x="3210560" y="987551"/>
        <a:ext cx="1219200" cy="1016000"/>
      </dsp:txXfrm>
    </dsp:sp>
    <dsp:sp modelId="{41D2A1A5-D91F-4150-B9AA-1A4236ED99F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Opérer</a:t>
          </a:r>
          <a:endParaRPr lang="en-US" sz="2100" kern="1200" dirty="0"/>
        </a:p>
      </dsp:txBody>
      <dsp:txXfrm>
        <a:off x="2153920" y="2600960"/>
        <a:ext cx="1828800" cy="894080"/>
      </dsp:txXfrm>
    </dsp:sp>
    <dsp:sp modelId="{07D3B2A1-4274-43FE-813F-AE5DA4D66F8C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Informer</a:t>
          </a:r>
        </a:p>
      </dsp:txBody>
      <dsp:txXfrm>
        <a:off x="1666240" y="987551"/>
        <a:ext cx="1219200" cy="1016000"/>
      </dsp:txXfrm>
    </dsp:sp>
    <dsp:sp modelId="{6A2D3D03-3128-437C-8F40-B4F1489CA47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79CA-45D6-47BD-B757-4F35CCA084D7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24E78-4BA8-4C3D-9148-04A200EBF3AF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A2559-1BDB-0B47-B06E-6BCAB0BC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B23FF-4148-344B-BE3A-42425BB1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D77F2-E6B0-3B42-AE33-C0AF0168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076" y="4767263"/>
            <a:ext cx="2057400" cy="273844"/>
          </a:xfrm>
        </p:spPr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233EF-EA07-C548-9C98-15E2D572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46A6E-6E89-E848-B403-C83C428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AAFEE3-686D-451C-9DC5-0E16A433AF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309"/>
          <a:stretch/>
        </p:blipFill>
        <p:spPr>
          <a:xfrm>
            <a:off x="7950638" y="289102"/>
            <a:ext cx="1000004" cy="400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CDE148-7F7A-46AA-A0AB-6BC52C40A3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481"/>
          <a:stretch/>
        </p:blipFill>
        <p:spPr>
          <a:xfrm>
            <a:off x="0" y="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88571" y="0"/>
            <a:ext cx="3648277" cy="51434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597" y="1780043"/>
            <a:ext cx="4528368" cy="558051"/>
          </a:xfrm>
          <a:solidFill>
            <a:srgbClr val="0D006F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597" y="2338095"/>
            <a:ext cx="4528368" cy="1003865"/>
          </a:xfrm>
          <a:solidFill>
            <a:srgbClr val="0D006F"/>
          </a:solidFill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2pPr>
            <a:lvl3pPr marL="179388" indent="0">
              <a:buNone/>
              <a:defRPr sz="10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3pPr>
            <a:lvl4pPr marL="446088" indent="0">
              <a:buNone/>
              <a:defRPr sz="8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4pPr>
            <a:lvl5pPr marL="625475" indent="0">
              <a:buNone/>
              <a:defRPr sz="8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6F45D-C201-064E-AC3C-50F3972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257" y="4767263"/>
            <a:ext cx="940130" cy="273844"/>
          </a:xfrm>
        </p:spPr>
        <p:txBody>
          <a:bodyPr/>
          <a:lstStyle>
            <a:lvl1pPr algn="l">
              <a:defRPr/>
            </a:lvl1pPr>
          </a:lstStyle>
          <a:p>
            <a:fld id="{2A9F6079-F376-814A-80C2-0CE48F53468C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3257" y="206489"/>
            <a:ext cx="4322521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064" y="4767263"/>
            <a:ext cx="2154764" cy="273844"/>
          </a:xfrm>
        </p:spPr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4F1DF6-1323-420D-BC2D-4FCF4711E0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1034143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23187" y="320192"/>
            <a:ext cx="2948813" cy="422059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8266" y="1592987"/>
            <a:ext cx="4133938" cy="558051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/>
            </a:lvl1pPr>
          </a:lstStyle>
          <a:p>
            <a:r>
              <a:rPr lang="fr-FR"/>
              <a:t>Speaker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088266" y="2151039"/>
            <a:ext cx="4133938" cy="100386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>
              <a:buNone/>
              <a:defRPr sz="1400">
                <a:latin typeface="Segoe Pro Light" panose="020B0302040504020203"/>
                <a:cs typeface="Segoe UI Semilight" panose="020B0402040204020203" pitchFamily="34" charset="0"/>
              </a:defRPr>
            </a:lvl1pPr>
            <a:lvl2pPr marL="0" indent="0">
              <a:buNone/>
              <a:defRPr sz="1100">
                <a:latin typeface="Segoe Pro Light" panose="020B0302040504020203"/>
                <a:cs typeface="Segoe UI Semilight" panose="020B0402040204020203" pitchFamily="34" charset="0"/>
              </a:defRPr>
            </a:lvl2pPr>
            <a:lvl3pPr marL="179388" indent="0">
              <a:buNone/>
              <a:defRPr sz="1000">
                <a:latin typeface="Segoe Pro Light" panose="020B0302040504020203"/>
                <a:cs typeface="Segoe UI Semilight" panose="020B0402040204020203" pitchFamily="34" charset="0"/>
              </a:defRPr>
            </a:lvl3pPr>
            <a:lvl4pPr marL="446088" indent="0">
              <a:buNone/>
              <a:defRPr sz="800">
                <a:latin typeface="Segoe Pro Light" panose="020B0302040504020203"/>
                <a:cs typeface="Segoe UI Semilight" panose="020B0402040204020203" pitchFamily="34" charset="0"/>
              </a:defRPr>
            </a:lvl4pPr>
            <a:lvl5pPr marL="625475" indent="0">
              <a:buNone/>
              <a:defRPr sz="800">
                <a:latin typeface="Segoe Pro Light" panose="020B0302040504020203"/>
                <a:cs typeface="Segoe UI Semilight" panose="020B0402040204020203" pitchFamily="34" charset="0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6F45D-C201-064E-AC3C-50F3972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A675A9-441F-4653-8F65-752DA985E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1034143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3613935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2091" y="1261777"/>
            <a:ext cx="5177249" cy="558051"/>
          </a:xfrm>
          <a:noFill/>
          <a:ln>
            <a:noFill/>
          </a:ln>
        </p:spPr>
        <p:txBody>
          <a:bodyPr anchor="ctr"/>
          <a:lstStyle>
            <a:lvl1pPr>
              <a:defRPr lang="fr-FR" dirty="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792091" y="1993564"/>
            <a:ext cx="5177249" cy="1419363"/>
          </a:xfr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fr-FR" dirty="0"/>
            </a:lvl1pPr>
            <a:lvl2pPr marL="0" indent="0">
              <a:buNone/>
              <a:defRPr lang="fr-FR" dirty="0"/>
            </a:lvl2pPr>
            <a:lvl3pPr marL="179384" indent="0">
              <a:buNone/>
              <a:defRPr lang="fr-FR" dirty="0"/>
            </a:lvl3pPr>
            <a:lvl4pPr marL="446077" indent="0">
              <a:buNone/>
              <a:defRPr lang="fr-FR" dirty="0"/>
            </a:lvl4pPr>
            <a:lvl5pPr marL="625460" indent="0">
              <a:buNone/>
              <a:defRPr lang="fr-FR" dirty="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9887" y="4741633"/>
            <a:ext cx="4555947" cy="273844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185" y="4744147"/>
            <a:ext cx="624155" cy="273844"/>
          </a:xfrm>
        </p:spPr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B2F2AC-41D3-49B4-B73A-ECBE4C100D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247" y="-75892"/>
            <a:ext cx="1243774" cy="12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0065" y="-1"/>
            <a:ext cx="3613935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291" y="1130281"/>
            <a:ext cx="5177249" cy="558051"/>
          </a:xfrm>
          <a:noFill/>
          <a:ln>
            <a:noFill/>
          </a:ln>
        </p:spPr>
        <p:txBody>
          <a:bodyPr anchor="ctr"/>
          <a:lstStyle>
            <a:lvl1pPr>
              <a:defRPr lang="fr-FR" dirty="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291" y="1862068"/>
            <a:ext cx="5177249" cy="1419363"/>
          </a:xfr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fr-FR" dirty="0"/>
            </a:lvl1pPr>
            <a:lvl2pPr marL="0" indent="0">
              <a:buNone/>
              <a:defRPr lang="fr-FR" dirty="0"/>
            </a:lvl2pPr>
            <a:lvl3pPr marL="179384" indent="0">
              <a:buNone/>
              <a:defRPr lang="fr-FR" dirty="0"/>
            </a:lvl3pPr>
            <a:lvl4pPr marL="446077" indent="0">
              <a:buNone/>
              <a:defRPr lang="fr-FR" dirty="0"/>
            </a:lvl4pPr>
            <a:lvl5pPr marL="625460" indent="0">
              <a:buNone/>
              <a:defRPr lang="fr-FR" dirty="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9" y="4653680"/>
            <a:ext cx="4555947" cy="273844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291" y="4653680"/>
            <a:ext cx="624155" cy="273844"/>
          </a:xfrm>
        </p:spPr>
        <p:txBody>
          <a:bodyPr/>
          <a:lstStyle>
            <a:lvl1pPr algn="l">
              <a:defRPr/>
            </a:lvl1pPr>
          </a:lstStyle>
          <a:p>
            <a:fld id="{E72BC127-81F9-E44B-BFB9-1FD6DEC8A6D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B2F2AC-41D3-49B4-B73A-ECBE4C100D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749"/>
            <a:ext cx="1243774" cy="12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22435-CBEB-8648-979C-AD6AD5C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E649E9-F02F-1941-BF04-2024CA58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4358A-BF93-AD4C-B28A-C344A5C6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A761C-82BE-644C-B19B-D7E3F4A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C959C-6DCF-F541-AC60-78B19BE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7DFF90-B632-A549-B3EC-7FA5B867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5925E-E3E0-514B-BBF9-D3A27FD7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04283-44A3-0345-AA87-3EF0D283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AC818-A363-BA48-A5E2-3A5E9BF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9A59A-1B9D-1146-9582-8316151C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A2559-1BDB-0B47-B06E-6BCAB0BC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B23FF-4148-344B-BE3A-42425BB1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D77F2-E6B0-3B42-AE33-C0AF0168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076" y="4767263"/>
            <a:ext cx="2057400" cy="273844"/>
          </a:xfrm>
        </p:spPr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233EF-EA07-C548-9C98-15E2D572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46A6E-6E89-E848-B403-C83C428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AAFEE3-686D-451C-9DC5-0E16A433AF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4309"/>
          <a:stretch/>
        </p:blipFill>
        <p:spPr>
          <a:xfrm>
            <a:off x="7950638" y="289102"/>
            <a:ext cx="1000004" cy="400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81F0F3-8221-44B9-AC7E-B23C170EDF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47" y="0"/>
            <a:ext cx="1180358" cy="1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9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E7781-77DE-6B4C-9ED4-E3C3AA3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7799B-64A5-DF4B-914C-00B21AE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F4813-260B-2540-B570-6B348BE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0745076A-4BDD-453C-8DBA-31F3BA02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50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6C6DD0-3A2C-42D6-8668-9C61C2054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536" y="3913789"/>
            <a:ext cx="1180358" cy="1229711"/>
          </a:xfrm>
          <a:prstGeom prst="rect">
            <a:avLst/>
          </a:prstGeom>
        </p:spPr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30495E81-6F25-4089-B02E-7CDDB07DF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502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FD9C0-30B2-4F46-9D69-EA51E7C6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E84488-981D-054A-A925-F68BECBD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75915-B8DA-9347-9C65-03E13B4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B6819-90A2-8245-A42E-2BF3177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A2A87-C040-1744-85D7-63A03BD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2B2A82-DBCE-48FB-8364-E5D27F366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7" y="0"/>
            <a:ext cx="1180358" cy="12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1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827C0-A68F-AC43-9C11-630B861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D24E5-5F82-9E4B-A8D9-3E30DCACB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B1754-E068-8E4B-BA0B-6847B3E4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D516CE-4BE3-984D-AF90-AE51D884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27CFE-A425-9B46-A2E7-2E56D3F9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E8ECC0-87F4-1D40-9E16-8E1743DB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E7781-77DE-6B4C-9ED4-E3C3AA3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7799B-64A5-DF4B-914C-00B21AEB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F4813-260B-2540-B570-6B348BE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0745076A-4BDD-453C-8DBA-31F3BA02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50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0495E81-6F25-4089-B02E-7CDDB07DF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8034758" cy="60227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561CDA-4417-4FD8-B44F-69690A1D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-36507" y="421898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62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03B82-41EA-7841-96C7-78825A79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0B125-7E41-6146-8E84-F0E1B3DB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770DBD-8F6B-644E-BF65-8C9D162F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734AF-3F64-D74D-A27C-39A28F89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07B8A-398F-4740-AAB0-24F335AD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8357B8-6A2E-924A-98AD-1457A913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E6FEBB-BD7C-3B41-BC76-B600F076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473D95-B403-A147-8E45-918CAB5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BE7F-BAD2-4C41-B4CA-2B5CE269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4" y="273844"/>
            <a:ext cx="7377533" cy="60227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F2E0C0-259C-254C-8BCE-0E8BA15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581AEA-1171-F743-8385-3DC6752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1DA06-42D1-BA4A-82B9-C98AC29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EB1BCB-62A9-49A8-A26E-52DB53CFF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9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C6E55E-0EC7-9749-B127-CC63450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F2BE09-DEBF-F347-9165-B23A6EB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C5852-BC61-C942-9DE8-535D2D2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100D38-1C6E-4FC3-A60E-95442AA2A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2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7D39B20-0D61-41DD-AE4B-C4E004993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6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75897-2D5C-0A4A-9D43-BB936231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08771-1AFF-7A46-9A34-4888F19F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1E4238-7F70-BF43-B0AF-B22FEFFA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A4228F-053D-E643-AF6A-A178119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57D77-2DBB-CA45-B0D9-D53F233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017D9E-190E-F54F-B7F0-9294C72B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83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88571" y="0"/>
            <a:ext cx="3648277" cy="51434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597" y="1780043"/>
            <a:ext cx="4528368" cy="558051"/>
          </a:xfrm>
          <a:solidFill>
            <a:srgbClr val="0D006F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597" y="2338095"/>
            <a:ext cx="4528368" cy="1003865"/>
          </a:xfrm>
          <a:solidFill>
            <a:srgbClr val="0D006F"/>
          </a:solidFill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2pPr>
            <a:lvl3pPr marL="179388" indent="0">
              <a:buNone/>
              <a:defRPr sz="10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3pPr>
            <a:lvl4pPr marL="446088" indent="0">
              <a:buNone/>
              <a:defRPr sz="8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4pPr>
            <a:lvl5pPr marL="625475" indent="0">
              <a:buNone/>
              <a:defRPr sz="800">
                <a:solidFill>
                  <a:schemeClr val="bg1"/>
                </a:solidFill>
                <a:latin typeface="Segoe Pro Light" panose="020B0302040504020203"/>
                <a:cs typeface="Segoe UI Semilight" panose="020B0402040204020203" pitchFamily="34" charset="0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6F45D-C201-064E-AC3C-50F3972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257" y="4767263"/>
            <a:ext cx="940130" cy="273844"/>
          </a:xfrm>
        </p:spPr>
        <p:txBody>
          <a:bodyPr/>
          <a:lstStyle>
            <a:lvl1pPr algn="l">
              <a:defRPr/>
            </a:lvl1pPr>
          </a:lstStyle>
          <a:p>
            <a:fld id="{2A9F6079-F376-814A-80C2-0CE48F53468C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3257" y="206489"/>
            <a:ext cx="4322521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064" y="4767263"/>
            <a:ext cx="2154764" cy="273844"/>
          </a:xfrm>
        </p:spPr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E526D8-7A15-4655-8680-D91AF1683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8" y="450820"/>
            <a:ext cx="2948813" cy="422059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6517" y="1723615"/>
            <a:ext cx="4133938" cy="558051"/>
          </a:xfrm>
          <a:solidFill>
            <a:srgbClr val="0D006F"/>
          </a:solidFill>
          <a:ln>
            <a:noFill/>
          </a:ln>
        </p:spPr>
        <p:txBody>
          <a:bodyPr anchor="ctr"/>
          <a:lstStyle>
            <a:lvl1pPr>
              <a:defRPr sz="2400"/>
            </a:lvl1pPr>
          </a:lstStyle>
          <a:p>
            <a:r>
              <a:rPr lang="fr-FR"/>
              <a:t>Speaker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86517" y="2281667"/>
            <a:ext cx="4133938" cy="1003865"/>
          </a:xfrm>
          <a:solidFill>
            <a:srgbClr val="0D006F"/>
          </a:solidFill>
          <a:ln>
            <a:noFill/>
          </a:ln>
        </p:spPr>
        <p:txBody>
          <a:bodyPr>
            <a:spAutoFit/>
          </a:bodyPr>
          <a:lstStyle>
            <a:lvl1pPr marL="0" indent="0">
              <a:buNone/>
              <a:defRPr sz="1400">
                <a:latin typeface="Segoe Pro Light" panose="020B0302040504020203"/>
                <a:cs typeface="Segoe UI Semilight" panose="020B0402040204020203" pitchFamily="34" charset="0"/>
              </a:defRPr>
            </a:lvl1pPr>
            <a:lvl2pPr marL="0" indent="0">
              <a:buNone/>
              <a:defRPr sz="1100">
                <a:latin typeface="Segoe Pro Light" panose="020B0302040504020203"/>
                <a:cs typeface="Segoe UI Semilight" panose="020B0402040204020203" pitchFamily="34" charset="0"/>
              </a:defRPr>
            </a:lvl2pPr>
            <a:lvl3pPr marL="179388" indent="0">
              <a:buNone/>
              <a:defRPr sz="1000">
                <a:latin typeface="Segoe Pro Light" panose="020B0302040504020203"/>
                <a:cs typeface="Segoe UI Semilight" panose="020B0402040204020203" pitchFamily="34" charset="0"/>
              </a:defRPr>
            </a:lvl3pPr>
            <a:lvl4pPr marL="446088" indent="0">
              <a:buNone/>
              <a:defRPr sz="800">
                <a:latin typeface="Segoe Pro Light" panose="020B0302040504020203"/>
                <a:cs typeface="Segoe UI Semilight" panose="020B0402040204020203" pitchFamily="34" charset="0"/>
              </a:defRPr>
            </a:lvl4pPr>
            <a:lvl5pPr marL="625475" indent="0">
              <a:buNone/>
              <a:defRPr sz="800">
                <a:latin typeface="Segoe Pro Light" panose="020B0302040504020203"/>
                <a:cs typeface="Segoe UI Semilight" panose="020B0402040204020203" pitchFamily="34" charset="0"/>
              </a:defRPr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86F45D-C201-064E-AC3C-50F3972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9F82ED-814A-4BF0-8D5B-A197BD0B10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3613935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2091" y="1261777"/>
            <a:ext cx="5177249" cy="558051"/>
          </a:xfrm>
          <a:noFill/>
          <a:ln>
            <a:noFill/>
          </a:ln>
        </p:spPr>
        <p:txBody>
          <a:bodyPr anchor="ctr"/>
          <a:lstStyle>
            <a:lvl1pPr>
              <a:defRPr lang="fr-FR" dirty="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792091" y="1993564"/>
            <a:ext cx="5177249" cy="1419363"/>
          </a:xfr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fr-FR" dirty="0"/>
            </a:lvl1pPr>
            <a:lvl2pPr marL="0" indent="0">
              <a:buNone/>
              <a:defRPr lang="fr-FR" dirty="0"/>
            </a:lvl2pPr>
            <a:lvl3pPr marL="179384" indent="0">
              <a:buNone/>
              <a:defRPr lang="fr-FR" dirty="0"/>
            </a:lvl3pPr>
            <a:lvl4pPr marL="446077" indent="0">
              <a:buNone/>
              <a:defRPr lang="fr-FR" dirty="0"/>
            </a:lvl4pPr>
            <a:lvl5pPr marL="625460" indent="0">
              <a:buNone/>
              <a:defRPr lang="fr-FR" dirty="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9887" y="4741633"/>
            <a:ext cx="4555947" cy="273844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185" y="4744147"/>
            <a:ext cx="624155" cy="273844"/>
          </a:xfrm>
        </p:spPr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B2F2AC-41D3-49B4-B73A-ECBE4C100D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247" y="-75892"/>
            <a:ext cx="1243774" cy="12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3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D4070-94BB-924F-89FE-CE1FD083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0065" y="-1"/>
            <a:ext cx="3613935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2A1CAC-0D34-464A-98FA-31DEFEE5E4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291" y="1130281"/>
            <a:ext cx="5177249" cy="558051"/>
          </a:xfrm>
          <a:noFill/>
          <a:ln>
            <a:noFill/>
          </a:ln>
        </p:spPr>
        <p:txBody>
          <a:bodyPr anchor="ctr"/>
          <a:lstStyle>
            <a:lvl1pPr>
              <a:defRPr lang="fr-FR" dirty="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93A9D3-CAEB-5A42-A78A-8851961BAB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291" y="1862068"/>
            <a:ext cx="5177249" cy="1419363"/>
          </a:xfrm>
          <a:noFill/>
          <a:ln>
            <a:noFill/>
          </a:ln>
        </p:spPr>
        <p:txBody>
          <a:bodyPr wrap="square">
            <a:spAutoFit/>
          </a:bodyPr>
          <a:lstStyle>
            <a:lvl1pPr marL="0" indent="0">
              <a:buNone/>
              <a:defRPr lang="fr-FR" dirty="0"/>
            </a:lvl1pPr>
            <a:lvl2pPr marL="0" indent="0">
              <a:buNone/>
              <a:defRPr lang="fr-FR" dirty="0"/>
            </a:lvl2pPr>
            <a:lvl3pPr marL="179384" indent="0">
              <a:buNone/>
              <a:defRPr lang="fr-FR" dirty="0"/>
            </a:lvl3pPr>
            <a:lvl4pPr marL="446077" indent="0">
              <a:buNone/>
              <a:defRPr lang="fr-FR" dirty="0"/>
            </a:lvl4pPr>
            <a:lvl5pPr marL="625460" indent="0">
              <a:buNone/>
              <a:defRPr lang="fr-FR" dirty="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EEEE5-BF57-1643-920C-12DEBD8F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9" y="4653680"/>
            <a:ext cx="4555947" cy="273844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342DF-6DF6-2442-98C9-27282A2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291" y="4653680"/>
            <a:ext cx="624155" cy="273844"/>
          </a:xfrm>
        </p:spPr>
        <p:txBody>
          <a:bodyPr/>
          <a:lstStyle>
            <a:lvl1pPr algn="l">
              <a:defRPr/>
            </a:lvl1pPr>
          </a:lstStyle>
          <a:p>
            <a:fld id="{E72BC127-81F9-E44B-BFB9-1FD6DEC8A6D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B2F2AC-41D3-49B4-B73A-ECBE4C100D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749"/>
            <a:ext cx="1243774" cy="12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91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22435-CBEB-8648-979C-AD6AD5C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E649E9-F02F-1941-BF04-2024CA58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4358A-BF93-AD4C-B28A-C344A5C6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A761C-82BE-644C-B19B-D7E3F4A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C959C-6DCF-F541-AC60-78B19BE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FD9C0-30B2-4F46-9D69-EA51E7C6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E84488-981D-054A-A925-F68BECBDA1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75915-B8DA-9347-9C65-03E13B4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B6819-90A2-8245-A42E-2BF3177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A2A87-C040-1744-85D7-63A03BD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D1E390-61BA-4CA2-8484-74DA5BF48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5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7DFF90-B632-A549-B3EC-7FA5B867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5925E-E3E0-514B-BBF9-D3A27FD7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04283-44A3-0345-AA87-3EF0D283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AC818-A363-BA48-A5E2-3A5E9BF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9A59A-1B9D-1146-9582-8316151C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827C0-A68F-AC43-9C11-630B861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D24E5-5F82-9E4B-A8D9-3E30DCACBA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B1754-E068-8E4B-BA0B-6847B3E4834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D516CE-4BE3-984D-AF90-AE51D884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27CFE-A425-9B46-A2E7-2E56D3F9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E8ECC0-87F4-1D40-9E16-8E1743DB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03B82-41EA-7841-96C7-78825A79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0B125-7E41-6146-8E84-F0E1B3DBD5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393032"/>
            <a:ext cx="3868340" cy="485774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fr-FR"/>
              <a:t>Intertitre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770DBD-8F6B-644E-BF65-8C9D162FAA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734AF-3F64-D74D-A27C-39A28F89095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393032"/>
            <a:ext cx="3887391" cy="485774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fr-FR"/>
              <a:t>Intertitre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07B8A-398F-4740-AAB0-24F335AD0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8357B8-6A2E-924A-98AD-1457A913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E6FEBB-BD7C-3B41-BC76-B600F076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473D95-B403-A147-8E45-918CAB57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3BE7F-BAD2-4C41-B4CA-2B5CE2697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5874" y="273844"/>
            <a:ext cx="7377533" cy="60227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F2E0C0-259C-254C-8BCE-0E8BA15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581AEA-1171-F743-8385-3DC6752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1DA06-42D1-BA4A-82B9-C98AC29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EB1BCB-62A9-49A8-A26E-52DB53CFF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1A7660-9C29-4A08-B732-45192D096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204"/>
            <a:ext cx="1115723" cy="1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C6E55E-0EC7-9749-B127-CC63450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F2BE09-DEBF-F347-9165-B23A6EB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C5852-BC61-C942-9DE8-535D2D28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100D38-1C6E-4FC3-A60E-95442AA2A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36" y="0"/>
            <a:ext cx="977212" cy="1018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917D49-46F1-44BF-AC2D-E43A0B32BA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204"/>
            <a:ext cx="1115723" cy="1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7D39B20-0D61-41DD-AE4B-C4E004993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75897-2D5C-0A4A-9D43-BB9362316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740568"/>
            <a:ext cx="2949178" cy="80248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08771-1AFF-7A46-9A34-4888F19F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1E4238-7F70-BF43-B0AF-B22FEFFA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A4228F-053D-E643-AF6A-A178119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079-F376-814A-80C2-0CE48F53468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457D77-2DBB-CA45-B0D9-D53F233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017D9E-190E-F54F-B7F0-9294C72B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C127-81F9-E44B-BFB9-1FD6DEC8A6D1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D5AD71-F6A2-4DEB-9CB4-6392938F5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"/>
          <a:stretch/>
        </p:blipFill>
        <p:spPr>
          <a:xfrm>
            <a:off x="0" y="0"/>
            <a:ext cx="987415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3ACE3E-0C41-F54D-BDA3-1176869A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034758" cy="60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4C060-7F19-0341-AF3F-ED51F22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61634"/>
            <a:ext cx="8034758" cy="357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CF29F-027A-514C-B3A2-2769F06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9F6079-F376-814A-80C2-0CE48F53468C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29FBE-1E34-9943-B9CE-E19441DE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CCE27-18B1-7B43-AD2F-82CCC4156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2BC127-81F9-E44B-BFB9-1FD6DEC8A6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8" r:id="rId11"/>
    <p:sldLayoutId id="2147483693" r:id="rId12"/>
    <p:sldLayoutId id="2147483694" r:id="rId13"/>
    <p:sldLayoutId id="2147483691" r:id="rId14"/>
    <p:sldLayoutId id="2147483692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Segoe Pro Ligh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o Light"/>
          <a:ea typeface="+mn-ea"/>
          <a:cs typeface="Segoe UI Semilight" panose="020B04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Pro Light"/>
          <a:ea typeface="+mn-ea"/>
          <a:cs typeface="Segoe UI Semilight" panose="020B04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egoe Pro Ligh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egoe Pro Ligh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001C"/>
            </a:gs>
            <a:gs pos="100000">
              <a:srgbClr val="0D00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3ACE3E-0C41-F54D-BDA3-1176869A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034758" cy="60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4C060-7F19-0341-AF3F-ED51F22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61634"/>
            <a:ext cx="8034758" cy="357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CF29F-027A-514C-B3A2-2769F06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9F6079-F376-814A-80C2-0CE48F53468C}" type="datetimeFigureOut">
              <a:rPr lang="fr-FR" smtClean="0"/>
              <a:pPr/>
              <a:t>03/10/2019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29FBE-1E34-9943-B9CE-E19441DE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CCE27-18B1-7B43-AD2F-82CCC4156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72BC127-81F9-E44B-BFB9-1FD6DEC8A6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9" r:id="rId8"/>
    <p:sldLayoutId id="2147483675" r:id="rId9"/>
    <p:sldLayoutId id="2147483697" r:id="rId10"/>
    <p:sldLayoutId id="2147483676" r:id="rId11"/>
    <p:sldLayoutId id="2147483695" r:id="rId12"/>
    <p:sldLayoutId id="2147483696" r:id="rId13"/>
    <p:sldLayoutId id="2147483677" r:id="rId14"/>
    <p:sldLayoutId id="2147483678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bg1"/>
          </a:solidFill>
          <a:latin typeface="Segoe Pro Ligh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Pro Light"/>
          <a:ea typeface="+mn-ea"/>
          <a:cs typeface="Segoe UI Semilight" panose="020B04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Segoe Pro Light"/>
          <a:ea typeface="+mn-ea"/>
          <a:cs typeface="Segoe UI Semilight" panose="020B04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Segoe Pro Ligh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Segoe Pro Ligh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rest/api/consumption/forecasts/li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ortal.loganalytics.io/demo#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docs.microsoft.com/en-us/azure/governance/policy/sampl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aka.ms/costmgmt/lab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3FD213C-19FA-2F4A-ADDC-1C75465F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13" y="2184640"/>
            <a:ext cx="3095482" cy="110154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56CCBB-BB2E-2447-9375-C1A1BE84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33" y="990600"/>
            <a:ext cx="2857248" cy="29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Prendre de la hauteur</a:t>
            </a:r>
          </a:p>
          <a:p>
            <a:pPr lvl="1" algn="just"/>
            <a:r>
              <a:rPr lang="fr-FR" dirty="0"/>
              <a:t>Se détacher de la technique et la sécurité</a:t>
            </a:r>
          </a:p>
          <a:p>
            <a:pPr lvl="1" algn="just"/>
            <a:r>
              <a:rPr lang="fr-FR" dirty="0"/>
              <a:t>Les changements ne seront pas visibles immédiatement</a:t>
            </a:r>
          </a:p>
          <a:p>
            <a:pPr lvl="1" algn="just"/>
            <a:r>
              <a:rPr lang="fr-FR" dirty="0"/>
              <a:t>Mettre en place des métriques non techniques</a:t>
            </a:r>
          </a:p>
          <a:p>
            <a:pPr lvl="1" algn="just"/>
            <a:r>
              <a:rPr lang="fr-FR" dirty="0"/>
              <a:t>Privilégier la vue d’ensemble</a:t>
            </a:r>
          </a:p>
          <a:p>
            <a:pPr lvl="1" algn="just"/>
            <a:r>
              <a:rPr lang="fr-FR" dirty="0"/>
              <a:t>Raisonner par typologie de consommation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F6BC043-FCF7-41E7-BDCA-C1A8182D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8" y="2914902"/>
            <a:ext cx="2194560" cy="21945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6B18B17-C186-4CA6-AD3B-CCD25E5AC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84" y="2969562"/>
            <a:ext cx="3609499" cy="2166938"/>
          </a:xfrm>
          <a:prstGeom prst="rect">
            <a:avLst/>
          </a:prstGeom>
        </p:spPr>
      </p:pic>
      <p:sp>
        <p:nvSpPr>
          <p:cNvPr id="9" name="Paragraphe Segoe Semi-Gras 20px">
            <a:extLst>
              <a:ext uri="{FF2B5EF4-FFF2-40B4-BE49-F238E27FC236}">
                <a16:creationId xmlns:a16="http://schemas.microsoft.com/office/drawing/2014/main" id="{92657892-7596-41CB-AF08-8C01F57DC77B}"/>
              </a:ext>
            </a:extLst>
          </p:cNvPr>
          <p:cNvSpPr txBox="1"/>
          <p:nvPr/>
        </p:nvSpPr>
        <p:spPr>
          <a:xfrm>
            <a:off x="1152827" y="4869656"/>
            <a:ext cx="2194560" cy="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 algn="l">
              <a:defRPr sz="1500" b="0">
                <a:solidFill>
                  <a:srgbClr val="737373"/>
                </a:solidFill>
                <a:latin typeface="Segoe Pro Semibold"/>
                <a:ea typeface="Segoe Pro Semibold"/>
                <a:cs typeface="Segoe Pro Semibold"/>
                <a:sym typeface="Segoe Pro Semibold"/>
              </a:defRPr>
            </a:lvl1pPr>
          </a:lstStyle>
          <a:p>
            <a:pPr algn="ctr" defTabSz="685800"/>
            <a:r>
              <a:rPr lang="fr-FR" sz="1125" kern="1200" dirty="0">
                <a:solidFill>
                  <a:schemeClr val="tx1"/>
                </a:solidFill>
              </a:rPr>
              <a:t>Approche micro</a:t>
            </a:r>
            <a:endParaRPr sz="1125" kern="1200" dirty="0">
              <a:solidFill>
                <a:schemeClr val="tx1"/>
              </a:solidFill>
            </a:endParaRPr>
          </a:p>
        </p:txBody>
      </p:sp>
      <p:sp>
        <p:nvSpPr>
          <p:cNvPr id="10" name="Paragraphe Segoe Semi-Gras 20px">
            <a:extLst>
              <a:ext uri="{FF2B5EF4-FFF2-40B4-BE49-F238E27FC236}">
                <a16:creationId xmlns:a16="http://schemas.microsoft.com/office/drawing/2014/main" id="{CE45131E-7E4D-4B8F-B62B-BB88A805CEFF}"/>
              </a:ext>
            </a:extLst>
          </p:cNvPr>
          <p:cNvSpPr txBox="1"/>
          <p:nvPr/>
        </p:nvSpPr>
        <p:spPr>
          <a:xfrm>
            <a:off x="5530784" y="4886432"/>
            <a:ext cx="3609499" cy="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 algn="l">
              <a:defRPr sz="1500" b="0">
                <a:solidFill>
                  <a:srgbClr val="737373"/>
                </a:solidFill>
                <a:latin typeface="Segoe Pro Semibold"/>
                <a:ea typeface="Segoe Pro Semibold"/>
                <a:cs typeface="Segoe Pro Semibold"/>
                <a:sym typeface="Segoe Pro Semibold"/>
              </a:defRPr>
            </a:lvl1pPr>
          </a:lstStyle>
          <a:p>
            <a:pPr algn="ctr" defTabSz="685800"/>
            <a:r>
              <a:rPr lang="fr-FR" sz="1125" kern="1200" dirty="0">
                <a:solidFill>
                  <a:schemeClr val="tx1"/>
                </a:solidFill>
              </a:rPr>
              <a:t>Approche macro</a:t>
            </a:r>
            <a:endParaRPr sz="1125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8978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Combien dépense t’on sur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Une période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Un périmètre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dirty="0"/>
              <a:t>Usage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Disposer d’un métrique compréhensible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Définition budget Azure annuel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Préparer le DAF à la dernière facture (EA)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Solution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Azure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API</a:t>
            </a:r>
          </a:p>
          <a:p>
            <a:pPr algn="just"/>
            <a:endParaRPr lang="fr-FR" dirty="0"/>
          </a:p>
          <a:p>
            <a:pPr algn="just"/>
            <a:r>
              <a:rPr lang="fr-FR" sz="1900" dirty="0"/>
              <a:t>Source : </a:t>
            </a:r>
            <a:r>
              <a:rPr lang="fr-FR" sz="1900" dirty="0">
                <a:hlinkClick r:id="rId2"/>
              </a:rPr>
              <a:t>https://docs.microsoft.com/en-us/rest/api/consumption/forecasts/list</a:t>
            </a:r>
            <a:endParaRPr lang="fr-FR" sz="1900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Fournir de la visibilité avec le Burn Rate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2882FD-58E7-4EED-A2A9-7E238F1D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27" y="1131318"/>
            <a:ext cx="4109659" cy="2755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897882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Faire parler les logs avec Log Analytics</a:t>
            </a:r>
          </a:p>
          <a:p>
            <a:pPr lvl="1" algn="just"/>
            <a:r>
              <a:rPr lang="fr-FR" dirty="0"/>
              <a:t>Mesurer les usages par solution</a:t>
            </a:r>
          </a:p>
          <a:p>
            <a:pPr lvl="1" algn="just"/>
            <a:r>
              <a:rPr lang="fr-FR" dirty="0"/>
              <a:t>Ne retenir que ce qui est facturable « _</a:t>
            </a:r>
            <a:r>
              <a:rPr lang="fr-FR" dirty="0" err="1"/>
              <a:t>IsBillable</a:t>
            </a:r>
            <a:r>
              <a:rPr lang="fr-FR" dirty="0"/>
              <a:t> »</a:t>
            </a:r>
          </a:p>
          <a:p>
            <a:pPr lvl="1" algn="just"/>
            <a:r>
              <a:rPr lang="fr-FR" dirty="0"/>
              <a:t>Déterminer la tendance de volumétrie</a:t>
            </a:r>
          </a:p>
          <a:p>
            <a:pPr lvl="1" algn="just"/>
            <a:r>
              <a:rPr lang="fr-FR" dirty="0"/>
              <a:t>Trouver le consommateur</a:t>
            </a:r>
          </a:p>
          <a:p>
            <a:pPr indent="-171450" algn="just"/>
            <a:r>
              <a:rPr lang="fr-FR" dirty="0"/>
              <a:t>Faites vous la main avec le Workspace de </a:t>
            </a:r>
            <a:r>
              <a:rPr lang="fr-FR" dirty="0" err="1"/>
              <a:t>demo</a:t>
            </a:r>
            <a:endParaRPr lang="fr-FR" dirty="0"/>
          </a:p>
          <a:p>
            <a:pPr algn="just"/>
            <a:r>
              <a:rPr lang="fr-FR" sz="1500" dirty="0">
                <a:hlinkClick r:id="rId2"/>
              </a:rPr>
              <a:t>https://portal.loganalytics.io/demo#/</a:t>
            </a:r>
            <a:endParaRPr lang="fr-FR" sz="1500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Identifier les tendances avec Log Analytics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7345BA-6A31-4733-AA4C-5AA0F997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59" y="3080259"/>
            <a:ext cx="3614928" cy="1993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33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Prérequis pour les EA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1600" dirty="0"/>
              <a:t>Activer l’accès aux charges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1600" dirty="0"/>
              <a:t>Déléguer l’accès</a:t>
            </a:r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Rôles de contrôle des coûts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E25B32-1C18-483F-8941-5ABA31AE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96" y="1131318"/>
            <a:ext cx="2583948" cy="38924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24D9FA-7B38-4440-B53F-C639AF21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55" y="1959338"/>
            <a:ext cx="5598765" cy="3066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34966F-6E05-4B9C-882A-9E40A9422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70" y="1989705"/>
            <a:ext cx="2121009" cy="3098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827-2A85-4A6B-9345-1AF6B2638DE6}"/>
              </a:ext>
            </a:extLst>
          </p:cNvPr>
          <p:cNvSpPr/>
          <p:nvPr/>
        </p:nvSpPr>
        <p:spPr>
          <a:xfrm>
            <a:off x="7010838" y="4356847"/>
            <a:ext cx="580027" cy="402095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algn="just"/>
            <a:r>
              <a:rPr lang="fr-FR" sz="1600" dirty="0" err="1"/>
              <a:t>Role</a:t>
            </a:r>
            <a:r>
              <a:rPr lang="fr-FR" sz="1600" dirty="0"/>
              <a:t> Azure historiques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 err="1"/>
              <a:t>Owner</a:t>
            </a:r>
            <a:r>
              <a:rPr lang="fr-FR" sz="1600" dirty="0"/>
              <a:t> / </a:t>
            </a:r>
            <a:r>
              <a:rPr lang="fr-FR" sz="1600" dirty="0" err="1"/>
              <a:t>contributor</a:t>
            </a:r>
            <a:r>
              <a:rPr lang="fr-FR" sz="1600" dirty="0"/>
              <a:t> – Peut tout faire sur </a:t>
            </a:r>
            <a:r>
              <a:rPr lang="fr-FR" sz="1600" dirty="0" err="1"/>
              <a:t>sur</a:t>
            </a:r>
            <a:r>
              <a:rPr lang="fr-FR" sz="1600" dirty="0"/>
              <a:t> la gestion des coûts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Reader – Peut tout lire, y compris coûts / budgets mais pas les modifier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 err="1"/>
              <a:t>Billing</a:t>
            </a:r>
            <a:r>
              <a:rPr lang="fr-FR" sz="1600" dirty="0"/>
              <a:t> Reader</a:t>
            </a:r>
          </a:p>
          <a:p>
            <a:pPr algn="just"/>
            <a:r>
              <a:rPr lang="fr-FR" sz="1600" dirty="0"/>
              <a:t>Nouveaux rôles</a:t>
            </a:r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Rôles de contrôle des coûts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58607E-54D5-430E-BD72-BF113218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8" y="2733675"/>
            <a:ext cx="5128736" cy="240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0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Quel compte?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Licence perpétuelle distinct du matériel : (205) si &gt; 500€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Licence intégrée au matériel : 2183.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Cloud : Services extérieurs locations (613)</a:t>
            </a:r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vision du DAF</a:t>
            </a:r>
          </a:p>
        </p:txBody>
      </p:sp>
      <p:pic>
        <p:nvPicPr>
          <p:cNvPr id="9" name="Picture 2" descr="LISTE INTÉGRALE DES COMPTES &#10;2018 &#10;2019 &#10;Plan &#10;Comptable &#10;Général &#10;O AUTORISÉ &#10;AUX EXAMENS ET CONCOURS &#10;COMPTES DE CAPITAUX &#10;O COMPTES D'IMMOBILISATIONS &#10;COMPTES DE STOCKS ET D'EN-COURS &#10;COMPTES DE TIERS &#10;O COMPTES FINANCIERS &#10;COMPTES DE CHARGES &#10;O COMPTES DE PRODUITS &#10;COMPTES SPÉCIAUX &#10;athan ">
            <a:extLst>
              <a:ext uri="{FF2B5EF4-FFF2-40B4-BE49-F238E27FC236}">
                <a16:creationId xmlns:a16="http://schemas.microsoft.com/office/drawing/2014/main" id="{14C9236D-8F40-4474-AAD9-36E1F99A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6" y="2400300"/>
            <a:ext cx="101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ASSE 1 &#10;Comptes de &#10;Capitaux &#10;10. capital et &#10;Réserves &#10;11. Retour à &#10;nouveau &#10;12. Résultat de &#10;l'exercice &#10;13. Subventions &#10;d'investissements &#10;14. provisions &#10;réglementées &#10;15. Provisions &#10;16. Emprunts et &#10;dettes assimilées &#10;17. Dettes &#10;rattachées à des &#10;participations &#10;18. Liaison des &#10;établissements et &#10;sociétés en &#10;participation &#10;LASSE &#10;Comptes &#10;CLASSE &#10;Comptes de &#10;d'immobilisations Stocks &#10;20. Immobilisations &#10;Incorporelles &#10;21. Immobilisations &#10;incorporelles &#10;22. Immobilisations &#10;en concession &#10;23. Immobilisations &#10;en cours &#10;25. parts et &#10;créances dans des &#10;entreprises &#10;26. Participations et &#10;créances rattachées &#10;à des participations &#10;27 Autres &#10;immobilisations &#10;financières &#10;28. Amortissements &#10;des immobilisations &#10;29. Dépréciations &#10;des immobilisations &#10;premières &#10;32. Autres &#10;approvisionnements &#10;33. En-cours de &#10;production de biens &#10;34 En-cours de &#10;production de &#10;services &#10;35. stocks de &#10;produits &#10;37. Stocks de &#10;marchandises &#10;39. Provisions pour &#10;dépréciation des &#10;stocks et en-cours &#10;CLASSE 4 &#10;Comptes de &#10;Tiers &#10;40. Fournisseurs &#10;Clients &#10;41. &#10;42. Personnel &#10;43. Sécurité sociale &#10;et autres &#10;organismes sociaux &#10;44. État et autres &#10;collectivités &#10;publiques &#10;45. Groupes et &#10;associés &#10;46. Débiteurs &#10;divers et créditeurs &#10;divers &#10;47, Comptes &#10;transitoires ou &#10;d'attente &#10;48. Comptes de &#10;régularisation &#10;49. Dépréciation &#10;des comptes de tiers &#10;LASSE 5 &#10;Comptes &#10;financiers &#10;Â Valeuts &#10;Mobilières de &#10;placement &#10;51. Banques, &#10;établissements &#10;financiers et &#10;assimilés &#10;52. Instruments de &#10;trésorerie &#10;53. caisse &#10;54. Régies &#10;d'avance et &#10;accréditifs &#10;58. Virements &#10;linternes &#10;59. Provisions pour &#10;dépréciation des &#10;comptes financiers &#10;LASSE 6 &#10;Comptes de &#10;Charges &#10;'61. Services &#10;lextérieurs &#10;162. Autres services &#10;utérieurs &#10;03. Impôts, taxes et &#10;yersements &#10;64. Charges de &#10;rsonnel &#10;. Autres &#10;{charges de &#10;?gestion courante &#10;66. Charges &#10;'financières &#10;67. Charges &#10;exceptionnelles &#10;68. Dotations aux &#10;omortissements et &#10;aux provisions &#10;69. Participation &#10;des salariés impôts &#10;r les bénéfices &#10;LASSE &#10;Comptes de &#10;Produits &#10;Marchandises &#10;91. Production &#10;stockée &#10;72. Production &#10;immobilisée &#10;94. Subventions &#10;Uexploitation &#10;95. Autres &#10;léroduits de &#10;gestion courante &#10;96. Produits &#10;financiers &#10;97. produits &#10;sexceptionnels &#10;78. Reprises surs &#10;Iprovisions &#10;79. Transferts de &#10;Charges &#10;LASSE 8 &#10;Comptes &#10;Spéciaux &#10;88. Résultat en &#10;instance &#10;d'affectation &#10;89. Bilan ">
            <a:extLst>
              <a:ext uri="{FF2B5EF4-FFF2-40B4-BE49-F238E27FC236}">
                <a16:creationId xmlns:a16="http://schemas.microsoft.com/office/drawing/2014/main" id="{19A682A9-D15C-46C6-B77E-E5944AA7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86" y="23622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Son besoin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Suivi budgétaire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Refacturer le service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Sa vision des risques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La complexité de facture Azure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Les charges azures externes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L’évaluation budgétaire</a:t>
            </a:r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vision du DAF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F64BE8-A134-4A33-A9B3-D5B87B45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09" y="1131318"/>
            <a:ext cx="4876800" cy="3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Abandonner la segmentation technique</a:t>
            </a:r>
          </a:p>
          <a:p>
            <a:pPr algn="just"/>
            <a:r>
              <a:rPr lang="fr-FR" dirty="0"/>
              <a:t>Plusieurs niveaux disponibles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Billing Account </a:t>
            </a:r>
            <a:r>
              <a:rPr lang="en-US" sz="1600" dirty="0"/>
              <a:t>(EA)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Enrollment Account </a:t>
            </a:r>
            <a:r>
              <a:rPr lang="en-US" sz="1600" dirty="0"/>
              <a:t>(EA)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Department </a:t>
            </a:r>
            <a:r>
              <a:rPr lang="en-US" sz="1600" dirty="0"/>
              <a:t>(EA)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Management Group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Subscriptions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Resource Group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Souscriptions – Apprendre à segmenter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F0FFD9-865A-4A73-BB06-903365D2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35" y="758625"/>
            <a:ext cx="3324038" cy="43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Responsabiliser les consommateurs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Un usage = une souscription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Consolider quand on peux</a:t>
            </a:r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Souscriptions – Basculer de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E2BC6-0FF9-4D61-9E30-EA0CA99E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83" y="2289838"/>
            <a:ext cx="2447550" cy="2403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BB486A-785C-422F-84D8-34C07CA8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00" y="1446442"/>
            <a:ext cx="3419129" cy="36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Connaître les limites techniques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15 tags maximum (bientôt 50)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Nom limité à 256 caractères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Valeur associée à un tag est limité à 512 caractères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dirty="0"/>
              <a:t>Quelques subtilités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Presque tout est « </a:t>
            </a:r>
            <a:r>
              <a:rPr lang="fr-FR" sz="1600" dirty="0" err="1"/>
              <a:t>taggable</a:t>
            </a:r>
            <a:r>
              <a:rPr lang="fr-FR" sz="1600" dirty="0"/>
              <a:t> » </a:t>
            </a:r>
            <a:endParaRPr lang="fr-FR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Parfois y a rien a tagger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600" dirty="0"/>
              <a:t>Multiples valeurs pour un tag?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Organiser vos tags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3D1423-5B4E-4B55-B0D4-44BC5BBF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75334"/>
            <a:ext cx="4572000" cy="112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5D195A-F069-42A9-8464-DD89840D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90" y="2914650"/>
            <a:ext cx="4309110" cy="2228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7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6E0BEDE8-4CD1-430E-B741-C35E15ED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08" y="2503806"/>
            <a:ext cx="2448401" cy="74702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A9AD2DB-38BD-4A8B-A92B-234D3D97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41" y="3945605"/>
            <a:ext cx="3083962" cy="6229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38EE0F4-E91E-4E58-AE57-0D169770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4" y="1214075"/>
            <a:ext cx="2247102" cy="9887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09048C-ABA4-4B86-84BD-8E98201BDE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27" r="27526"/>
          <a:stretch/>
        </p:blipFill>
        <p:spPr>
          <a:xfrm>
            <a:off x="533367" y="2333813"/>
            <a:ext cx="1262590" cy="109056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D59EA89-7A89-4D41-9928-830FC0A1B3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83" b="18482"/>
          <a:stretch/>
        </p:blipFill>
        <p:spPr>
          <a:xfrm>
            <a:off x="2505866" y="2382070"/>
            <a:ext cx="3299286" cy="988725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B8999B89-DFA5-457C-A40A-BCBF08A1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à nos sponsors !</a:t>
            </a:r>
          </a:p>
        </p:txBody>
      </p:sp>
      <p:pic>
        <p:nvPicPr>
          <p:cNvPr id="24" name="Picture 3" descr="Image result for yealink logo">
            <a:extLst>
              <a:ext uri="{FF2B5EF4-FFF2-40B4-BE49-F238E27FC236}">
                <a16:creationId xmlns:a16="http://schemas.microsoft.com/office/drawing/2014/main" id="{4EC62E54-9A62-4616-A866-E3FDF435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81" y="3520552"/>
            <a:ext cx="2423718" cy="12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D59066F-82ED-4BB8-9ED3-8A6D1FCCF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922" y="1291113"/>
            <a:ext cx="3806807" cy="683533"/>
          </a:xfrm>
          <a:prstGeom prst="rect">
            <a:avLst/>
          </a:prstGeom>
        </p:spPr>
      </p:pic>
      <p:pic>
        <p:nvPicPr>
          <p:cNvPr id="2" name="Image 2" descr="Une image contenant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D9DA12FF-F22E-427A-9310-B861416C9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911" y="1321348"/>
            <a:ext cx="2192258" cy="880869"/>
          </a:xfrm>
          <a:prstGeom prst="rect">
            <a:avLst/>
          </a:prstGeom>
        </p:spPr>
      </p:pic>
      <p:pic>
        <p:nvPicPr>
          <p:cNvPr id="4" name="Graphique 4">
            <a:extLst>
              <a:ext uri="{FF2B5EF4-FFF2-40B4-BE49-F238E27FC236}">
                <a16:creationId xmlns:a16="http://schemas.microsoft.com/office/drawing/2014/main" id="{D5B6E1AC-770F-4B45-BCB5-9B4377B6FB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019" y="3778446"/>
            <a:ext cx="2743200" cy="8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1700" dirty="0"/>
              <a:t>Contexte Financier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 err="1"/>
              <a:t>CostCenter</a:t>
            </a:r>
            <a:endParaRPr lang="fr-FR" sz="1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 err="1"/>
              <a:t>BusinessOwner</a:t>
            </a:r>
            <a:endParaRPr lang="fr-FR" sz="1500" dirty="0"/>
          </a:p>
          <a:p>
            <a:pPr algn="just"/>
            <a:endParaRPr lang="fr-FR" dirty="0"/>
          </a:p>
          <a:p>
            <a:pPr algn="just"/>
            <a:r>
              <a:rPr lang="fr-FR" sz="1700" dirty="0"/>
              <a:t>Contexte applicatif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/>
              <a:t>Application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 err="1"/>
              <a:t>Environment</a:t>
            </a:r>
            <a:endParaRPr lang="fr-FR" sz="1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/>
              <a:t>Expiration</a:t>
            </a:r>
          </a:p>
          <a:p>
            <a:pPr algn="just"/>
            <a:endParaRPr lang="fr-FR" dirty="0"/>
          </a:p>
          <a:p>
            <a:pPr algn="just"/>
            <a:r>
              <a:rPr lang="fr-FR" sz="1700" dirty="0"/>
              <a:t>Contexte entreprise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 err="1"/>
              <a:t>BusinessUnit</a:t>
            </a:r>
            <a:endParaRPr lang="fr-FR" sz="1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 err="1"/>
              <a:t>Owner</a:t>
            </a:r>
            <a:endParaRPr lang="fr-FR" sz="1500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Organiser vos tags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766212FE-867C-44B0-AF86-B040D9D99225}"/>
              </a:ext>
            </a:extLst>
          </p:cNvPr>
          <p:cNvSpPr txBox="1">
            <a:spLocks/>
          </p:cNvSpPr>
          <p:nvPr/>
        </p:nvSpPr>
        <p:spPr>
          <a:xfrm>
            <a:off x="5435319" y="2875025"/>
            <a:ext cx="3667338" cy="130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Segoe Pro Ligh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Pro Light"/>
                <a:ea typeface="+mn-ea"/>
                <a:cs typeface="Segoe UI Semilight" panose="020B04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Pro Light"/>
                <a:ea typeface="+mn-ea"/>
                <a:cs typeface="Segoe UI Semilight" panose="020B04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egoe Pro Ligh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egoe Pro Ligh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700" dirty="0"/>
              <a:t>Différents types de tags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/>
              <a:t>Obligatoires (nom et contenu imposés)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/>
              <a:t>Optionnels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500" dirty="0"/>
              <a:t>Libres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pic>
        <p:nvPicPr>
          <p:cNvPr id="10" name="Picture 2" descr="Windows PowerSheII &#10;PS C : \ &gt; &#10;Name &#10;Sty pe &#10;pplication &#10;BusinesslJnit &#10;CostCenter &#10;eefauItExperience &#10;Di ayName &#10;Environnment &#10;Expiration &#10;ule &#10;s- resource-usage &#10;ner &#10;provider &#10;StartSequence &#10;StopSequence &#10;Cou nt &#10;686 &#10;482 &#10;686 &#10;23 &#10;67 a &#10;666 ">
            <a:extLst>
              <a:ext uri="{FF2B5EF4-FFF2-40B4-BE49-F238E27FC236}">
                <a16:creationId xmlns:a16="http://schemas.microsoft.com/office/drawing/2014/main" id="{9AEA85DA-BC9A-4E4B-B7E3-C640EA00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46" y="1184894"/>
            <a:ext cx="4091559" cy="16718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">
            <a:extLst>
              <a:ext uri="{FF2B5EF4-FFF2-40B4-BE49-F238E27FC236}">
                <a16:creationId xmlns:a16="http://schemas.microsoft.com/office/drawing/2014/main" id="{2AF4B06B-E293-4B4C-9E9A-53554A3FD156}"/>
              </a:ext>
            </a:extLst>
          </p:cNvPr>
          <p:cNvSpPr txBox="1"/>
          <p:nvPr/>
        </p:nvSpPr>
        <p:spPr>
          <a:xfrm>
            <a:off x="3231467" y="848615"/>
            <a:ext cx="145559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/>
              <a:t>TAG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chemeClr val="accent3"/>
                </a:solidFill>
              </a:rPr>
              <a:t>!!!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?</a:t>
            </a:r>
          </a:p>
        </p:txBody>
      </p:sp>
      <p:sp>
        <p:nvSpPr>
          <p:cNvPr id="51" name="Isosceles Triangle 18">
            <a:extLst>
              <a:ext uri="{FF2B5EF4-FFF2-40B4-BE49-F238E27FC236}">
                <a16:creationId xmlns:a16="http://schemas.microsoft.com/office/drawing/2014/main" id="{60CC8EAA-2581-4031-8937-60EF9920941A}"/>
              </a:ext>
            </a:extLst>
          </p:cNvPr>
          <p:cNvSpPr/>
          <p:nvPr/>
        </p:nvSpPr>
        <p:spPr bwMode="auto">
          <a:xfrm>
            <a:off x="2042194" y="1184894"/>
            <a:ext cx="3649058" cy="3938523"/>
          </a:xfrm>
          <a:prstGeom prst="triangle">
            <a:avLst/>
          </a:prstGeom>
          <a:solidFill>
            <a:schemeClr val="accent6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52" name="Group 20">
            <a:extLst>
              <a:ext uri="{FF2B5EF4-FFF2-40B4-BE49-F238E27FC236}">
                <a16:creationId xmlns:a16="http://schemas.microsoft.com/office/drawing/2014/main" id="{9A614C5B-6AD1-467F-88B2-655764600F34}"/>
              </a:ext>
            </a:extLst>
          </p:cNvPr>
          <p:cNvGrpSpPr/>
          <p:nvPr/>
        </p:nvGrpSpPr>
        <p:grpSpPr>
          <a:xfrm>
            <a:off x="2663628" y="3337386"/>
            <a:ext cx="2755038" cy="1670262"/>
            <a:chOff x="4605856" y="4059547"/>
            <a:chExt cx="3161257" cy="1758097"/>
          </a:xfrm>
        </p:grpSpPr>
        <p:sp>
          <p:nvSpPr>
            <p:cNvPr id="53" name="TextBox 21">
              <a:extLst>
                <a:ext uri="{FF2B5EF4-FFF2-40B4-BE49-F238E27FC236}">
                  <a16:creationId xmlns:a16="http://schemas.microsoft.com/office/drawing/2014/main" id="{150F7637-24F1-46C4-BADD-7F5A12DC6ECB}"/>
                </a:ext>
              </a:extLst>
            </p:cNvPr>
            <p:cNvSpPr txBox="1"/>
            <p:nvPr/>
          </p:nvSpPr>
          <p:spPr>
            <a:xfrm>
              <a:off x="5163248" y="4059547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4" name="TextBox 22">
              <a:extLst>
                <a:ext uri="{FF2B5EF4-FFF2-40B4-BE49-F238E27FC236}">
                  <a16:creationId xmlns:a16="http://schemas.microsoft.com/office/drawing/2014/main" id="{268C4000-C354-4A6C-A883-EBD33DCB3E8E}"/>
                </a:ext>
              </a:extLst>
            </p:cNvPr>
            <p:cNvSpPr txBox="1"/>
            <p:nvPr/>
          </p:nvSpPr>
          <p:spPr>
            <a:xfrm>
              <a:off x="7469265" y="5509867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5" name="TextBox 23">
              <a:extLst>
                <a:ext uri="{FF2B5EF4-FFF2-40B4-BE49-F238E27FC236}">
                  <a16:creationId xmlns:a16="http://schemas.microsoft.com/office/drawing/2014/main" id="{0AB45E4C-BCF0-40BF-A7CA-293BA321BCB0}"/>
                </a:ext>
              </a:extLst>
            </p:cNvPr>
            <p:cNvSpPr txBox="1"/>
            <p:nvPr/>
          </p:nvSpPr>
          <p:spPr>
            <a:xfrm>
              <a:off x="6077552" y="5489334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6" name="TextBox 24">
              <a:extLst>
                <a:ext uri="{FF2B5EF4-FFF2-40B4-BE49-F238E27FC236}">
                  <a16:creationId xmlns:a16="http://schemas.microsoft.com/office/drawing/2014/main" id="{39634C82-A8DE-49AA-A013-F5B6046E184C}"/>
                </a:ext>
              </a:extLst>
            </p:cNvPr>
            <p:cNvSpPr txBox="1"/>
            <p:nvPr/>
          </p:nvSpPr>
          <p:spPr>
            <a:xfrm>
              <a:off x="7158065" y="5509864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7" name="TextBox 25">
              <a:extLst>
                <a:ext uri="{FF2B5EF4-FFF2-40B4-BE49-F238E27FC236}">
                  <a16:creationId xmlns:a16="http://schemas.microsoft.com/office/drawing/2014/main" id="{97273314-BC2F-4267-8AFC-3820CE89DD75}"/>
                </a:ext>
              </a:extLst>
            </p:cNvPr>
            <p:cNvSpPr txBox="1"/>
            <p:nvPr/>
          </p:nvSpPr>
          <p:spPr>
            <a:xfrm>
              <a:off x="5499481" y="4064565"/>
              <a:ext cx="297848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8" name="TextBox 26">
              <a:extLst>
                <a:ext uri="{FF2B5EF4-FFF2-40B4-BE49-F238E27FC236}">
                  <a16:creationId xmlns:a16="http://schemas.microsoft.com/office/drawing/2014/main" id="{F25E8299-236A-4C62-B5C4-0FD7D0183094}"/>
                </a:ext>
              </a:extLst>
            </p:cNvPr>
            <p:cNvSpPr txBox="1"/>
            <p:nvPr/>
          </p:nvSpPr>
          <p:spPr>
            <a:xfrm>
              <a:off x="4605856" y="5494204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A211ED22-7F96-463B-836E-5FC0F60D5603}"/>
                </a:ext>
              </a:extLst>
            </p:cNvPr>
            <p:cNvSpPr txBox="1"/>
            <p:nvPr/>
          </p:nvSpPr>
          <p:spPr>
            <a:xfrm>
              <a:off x="5228253" y="5498590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!!!</a:t>
              </a:r>
            </a:p>
          </p:txBody>
        </p:sp>
        <p:sp>
          <p:nvSpPr>
            <p:cNvPr id="60" name="TextBox 28">
              <a:extLst>
                <a:ext uri="{FF2B5EF4-FFF2-40B4-BE49-F238E27FC236}">
                  <a16:creationId xmlns:a16="http://schemas.microsoft.com/office/drawing/2014/main" id="{4A62314F-B3FE-4C5C-BFF6-9FD9E5E4DB6D}"/>
                </a:ext>
              </a:extLst>
            </p:cNvPr>
            <p:cNvSpPr txBox="1"/>
            <p:nvPr/>
          </p:nvSpPr>
          <p:spPr>
            <a:xfrm>
              <a:off x="4917052" y="5498589"/>
              <a:ext cx="2978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!!!</a:t>
              </a:r>
            </a:p>
          </p:txBody>
        </p:sp>
      </p:grpSp>
      <p:grpSp>
        <p:nvGrpSpPr>
          <p:cNvPr id="61" name="Group 29">
            <a:extLst>
              <a:ext uri="{FF2B5EF4-FFF2-40B4-BE49-F238E27FC236}">
                <a16:creationId xmlns:a16="http://schemas.microsoft.com/office/drawing/2014/main" id="{BA138BF6-7CE1-4915-8E16-81156616B3CF}"/>
              </a:ext>
            </a:extLst>
          </p:cNvPr>
          <p:cNvGrpSpPr/>
          <p:nvPr/>
        </p:nvGrpSpPr>
        <p:grpSpPr>
          <a:xfrm>
            <a:off x="2953992" y="1572181"/>
            <a:ext cx="2359438" cy="3166672"/>
            <a:chOff x="4856691" y="2302297"/>
            <a:chExt cx="2707329" cy="3333198"/>
          </a:xfrm>
        </p:grpSpPr>
        <p:pic>
          <p:nvPicPr>
            <p:cNvPr id="62" name="Graphic 30">
              <a:extLst>
                <a:ext uri="{FF2B5EF4-FFF2-40B4-BE49-F238E27FC236}">
                  <a16:creationId xmlns:a16="http://schemas.microsoft.com/office/drawing/2014/main" id="{738F3E12-A3E2-4A91-96BD-378FBF312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7795" y="4566149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3" name="Graphic 31">
              <a:extLst>
                <a:ext uri="{FF2B5EF4-FFF2-40B4-BE49-F238E27FC236}">
                  <a16:creationId xmlns:a16="http://schemas.microsoft.com/office/drawing/2014/main" id="{6CE33C7D-6224-4136-A3A7-1AD524A1C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7702" y="2302297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Graphic 32">
              <a:extLst>
                <a:ext uri="{FF2B5EF4-FFF2-40B4-BE49-F238E27FC236}">
                  <a16:creationId xmlns:a16="http://schemas.microsoft.com/office/drawing/2014/main" id="{706E2CF0-0371-46E0-8FBA-24F05BDF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5227" y="3095258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Graphic 33">
              <a:extLst>
                <a:ext uri="{FF2B5EF4-FFF2-40B4-BE49-F238E27FC236}">
                  <a16:creationId xmlns:a16="http://schemas.microsoft.com/office/drawing/2014/main" id="{9D736B9B-25A3-4751-9CC3-D34FADC2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50453" y="5321928"/>
              <a:ext cx="313567" cy="313567"/>
            </a:xfrm>
            <a:prstGeom prst="rect">
              <a:avLst/>
            </a:prstGeom>
          </p:spPr>
        </p:pic>
        <p:pic>
          <p:nvPicPr>
            <p:cNvPr id="66" name="Graphic 34">
              <a:extLst>
                <a:ext uri="{FF2B5EF4-FFF2-40B4-BE49-F238E27FC236}">
                  <a16:creationId xmlns:a16="http://schemas.microsoft.com/office/drawing/2014/main" id="{CEC7E241-3E37-4C4A-B99F-033FD30E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10468" y="3084540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7" name="Graphic 35">
              <a:extLst>
                <a:ext uri="{FF2B5EF4-FFF2-40B4-BE49-F238E27FC236}">
                  <a16:creationId xmlns:a16="http://schemas.microsoft.com/office/drawing/2014/main" id="{571C4073-F3C7-4CCD-AAC8-111A0482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56062" y="3821842"/>
              <a:ext cx="313567" cy="313567"/>
            </a:xfrm>
            <a:prstGeom prst="rect">
              <a:avLst/>
            </a:prstGeom>
          </p:spPr>
        </p:pic>
        <p:pic>
          <p:nvPicPr>
            <p:cNvPr id="68" name="Graphic 36">
              <a:extLst>
                <a:ext uri="{FF2B5EF4-FFF2-40B4-BE49-F238E27FC236}">
                  <a16:creationId xmlns:a16="http://schemas.microsoft.com/office/drawing/2014/main" id="{DE60747F-76EB-4636-BD47-8508E0572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81660" y="3831046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Graphic 37">
              <a:extLst>
                <a:ext uri="{FF2B5EF4-FFF2-40B4-BE49-F238E27FC236}">
                  <a16:creationId xmlns:a16="http://schemas.microsoft.com/office/drawing/2014/main" id="{9EB19E45-7D26-4330-A6D3-7A253454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00369" y="4579919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0" name="Graphic 38">
              <a:extLst>
                <a:ext uri="{FF2B5EF4-FFF2-40B4-BE49-F238E27FC236}">
                  <a16:creationId xmlns:a16="http://schemas.microsoft.com/office/drawing/2014/main" id="{09D96A38-9CFD-413A-9013-260741F9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57082" y="5317543"/>
              <a:ext cx="313567" cy="313567"/>
            </a:xfrm>
            <a:prstGeom prst="rect">
              <a:avLst/>
            </a:prstGeom>
          </p:spPr>
        </p:pic>
        <p:pic>
          <p:nvPicPr>
            <p:cNvPr id="71" name="Graphic 39">
              <a:extLst>
                <a:ext uri="{FF2B5EF4-FFF2-40B4-BE49-F238E27FC236}">
                  <a16:creationId xmlns:a16="http://schemas.microsoft.com/office/drawing/2014/main" id="{62C1634F-2946-4E72-9147-5FF864AB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60460" y="4573655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2" name="Graphic 40">
              <a:extLst>
                <a:ext uri="{FF2B5EF4-FFF2-40B4-BE49-F238E27FC236}">
                  <a16:creationId xmlns:a16="http://schemas.microsoft.com/office/drawing/2014/main" id="{B58C3379-D92C-4F9F-B509-5B8988685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57761" y="5317542"/>
              <a:ext cx="313567" cy="313567"/>
            </a:xfrm>
            <a:prstGeom prst="rect">
              <a:avLst/>
            </a:prstGeom>
          </p:spPr>
        </p:pic>
        <p:pic>
          <p:nvPicPr>
            <p:cNvPr id="73" name="Graphic 41">
              <a:extLst>
                <a:ext uri="{FF2B5EF4-FFF2-40B4-BE49-F238E27FC236}">
                  <a16:creationId xmlns:a16="http://schemas.microsoft.com/office/drawing/2014/main" id="{93D685E9-34FA-4D35-82F5-B638FCC8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7258" y="3821842"/>
              <a:ext cx="313567" cy="3135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Graphic 42">
              <a:extLst>
                <a:ext uri="{FF2B5EF4-FFF2-40B4-BE49-F238E27FC236}">
                  <a16:creationId xmlns:a16="http://schemas.microsoft.com/office/drawing/2014/main" id="{63ACEC5C-3C5D-4325-ABAD-8BF22BEA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58440" y="5316311"/>
              <a:ext cx="313567" cy="313567"/>
            </a:xfrm>
            <a:prstGeom prst="rect">
              <a:avLst/>
            </a:prstGeom>
          </p:spPr>
        </p:pic>
        <p:pic>
          <p:nvPicPr>
            <p:cNvPr id="75" name="Graphic 43">
              <a:extLst>
                <a:ext uri="{FF2B5EF4-FFF2-40B4-BE49-F238E27FC236}">
                  <a16:creationId xmlns:a16="http://schemas.microsoft.com/office/drawing/2014/main" id="{DF83BC88-9FA3-4EB9-901A-C466EADB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56691" y="5316310"/>
              <a:ext cx="313567" cy="313567"/>
            </a:xfrm>
            <a:prstGeom prst="rect">
              <a:avLst/>
            </a:prstGeom>
          </p:spPr>
        </p:pic>
        <p:cxnSp>
          <p:nvCxnSpPr>
            <p:cNvPr id="76" name="Straight Connector 44">
              <a:extLst>
                <a:ext uri="{FF2B5EF4-FFF2-40B4-BE49-F238E27FC236}">
                  <a16:creationId xmlns:a16="http://schemas.microsoft.com/office/drawing/2014/main" id="{3FC82BA0-E0F3-46C5-ACA0-80EAB291FDAD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>
              <a:off x="5904485" y="2615864"/>
              <a:ext cx="447526" cy="479394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5">
              <a:extLst>
                <a:ext uri="{FF2B5EF4-FFF2-40B4-BE49-F238E27FC236}">
                  <a16:creationId xmlns:a16="http://schemas.microsoft.com/office/drawing/2014/main" id="{4086867E-CF27-434F-8848-1502C3B7816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5567252" y="2615864"/>
              <a:ext cx="337233" cy="46867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9347144C-3CC9-42EE-A646-3FDC98972F41}"/>
                </a:ext>
              </a:extLst>
            </p:cNvPr>
            <p:cNvCxnSpPr>
              <a:stCxn id="64" idx="2"/>
              <a:endCxn id="73" idx="0"/>
            </p:cNvCxnSpPr>
            <p:nvPr/>
          </p:nvCxnSpPr>
          <p:spPr>
            <a:xfrm>
              <a:off x="6352011" y="3408825"/>
              <a:ext cx="312031" cy="413017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47">
              <a:extLst>
                <a:ext uri="{FF2B5EF4-FFF2-40B4-BE49-F238E27FC236}">
                  <a16:creationId xmlns:a16="http://schemas.microsoft.com/office/drawing/2014/main" id="{314C31B9-0F50-4D35-9C0E-04CB268164F5}"/>
                </a:ext>
              </a:extLst>
            </p:cNvPr>
            <p:cNvCxnSpPr>
              <a:stCxn id="64" idx="2"/>
              <a:endCxn id="68" idx="0"/>
            </p:cNvCxnSpPr>
            <p:nvPr/>
          </p:nvCxnSpPr>
          <p:spPr>
            <a:xfrm flipH="1">
              <a:off x="6038444" y="3408825"/>
              <a:ext cx="313567" cy="42222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8">
              <a:extLst>
                <a:ext uri="{FF2B5EF4-FFF2-40B4-BE49-F238E27FC236}">
                  <a16:creationId xmlns:a16="http://schemas.microsoft.com/office/drawing/2014/main" id="{4CD082D2-A8F3-49A9-8AE0-68FA4BCFEA1C}"/>
                </a:ext>
              </a:extLst>
            </p:cNvPr>
            <p:cNvCxnSpPr>
              <a:stCxn id="66" idx="2"/>
              <a:endCxn id="67" idx="0"/>
            </p:cNvCxnSpPr>
            <p:nvPr/>
          </p:nvCxnSpPr>
          <p:spPr>
            <a:xfrm flipH="1">
              <a:off x="5412846" y="3398106"/>
              <a:ext cx="154406" cy="42373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49">
              <a:extLst>
                <a:ext uri="{FF2B5EF4-FFF2-40B4-BE49-F238E27FC236}">
                  <a16:creationId xmlns:a16="http://schemas.microsoft.com/office/drawing/2014/main" id="{986F698F-84B3-4F4B-83C3-EB050807F19C}"/>
                </a:ext>
              </a:extLst>
            </p:cNvPr>
            <p:cNvCxnSpPr>
              <a:stCxn id="73" idx="2"/>
              <a:endCxn id="62" idx="0"/>
            </p:cNvCxnSpPr>
            <p:nvPr/>
          </p:nvCxnSpPr>
          <p:spPr>
            <a:xfrm>
              <a:off x="6664042" y="4135409"/>
              <a:ext cx="280537" cy="43074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0">
              <a:extLst>
                <a:ext uri="{FF2B5EF4-FFF2-40B4-BE49-F238E27FC236}">
                  <a16:creationId xmlns:a16="http://schemas.microsoft.com/office/drawing/2014/main" id="{681BC013-653E-49DB-9461-89B094240203}"/>
                </a:ext>
              </a:extLst>
            </p:cNvPr>
            <p:cNvCxnSpPr>
              <a:stCxn id="62" idx="2"/>
              <a:endCxn id="70" idx="0"/>
            </p:cNvCxnSpPr>
            <p:nvPr/>
          </p:nvCxnSpPr>
          <p:spPr>
            <a:xfrm flipH="1">
              <a:off x="6813866" y="4879716"/>
              <a:ext cx="130713" cy="437827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51">
              <a:extLst>
                <a:ext uri="{FF2B5EF4-FFF2-40B4-BE49-F238E27FC236}">
                  <a16:creationId xmlns:a16="http://schemas.microsoft.com/office/drawing/2014/main" id="{C0ACDB70-12AE-45F9-A4DD-EC3DAB388EF5}"/>
                </a:ext>
              </a:extLst>
            </p:cNvPr>
            <p:cNvCxnSpPr>
              <a:stCxn id="62" idx="2"/>
              <a:endCxn id="65" idx="0"/>
            </p:cNvCxnSpPr>
            <p:nvPr/>
          </p:nvCxnSpPr>
          <p:spPr>
            <a:xfrm>
              <a:off x="6944579" y="4879716"/>
              <a:ext cx="462658" cy="442212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6D008F8D-EA0F-412E-B36D-26352475F8E4}"/>
                </a:ext>
              </a:extLst>
            </p:cNvPr>
            <p:cNvCxnSpPr>
              <a:stCxn id="68" idx="2"/>
              <a:endCxn id="69" idx="0"/>
            </p:cNvCxnSpPr>
            <p:nvPr/>
          </p:nvCxnSpPr>
          <p:spPr>
            <a:xfrm>
              <a:off x="6038444" y="4144613"/>
              <a:ext cx="218709" cy="43530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3">
              <a:extLst>
                <a:ext uri="{FF2B5EF4-FFF2-40B4-BE49-F238E27FC236}">
                  <a16:creationId xmlns:a16="http://schemas.microsoft.com/office/drawing/2014/main" id="{0BD80943-F306-40C6-9597-3061DA035C24}"/>
                </a:ext>
              </a:extLst>
            </p:cNvPr>
            <p:cNvCxnSpPr>
              <a:stCxn id="68" idx="2"/>
              <a:endCxn id="71" idx="0"/>
            </p:cNvCxnSpPr>
            <p:nvPr/>
          </p:nvCxnSpPr>
          <p:spPr>
            <a:xfrm flipH="1">
              <a:off x="5617244" y="4144613"/>
              <a:ext cx="421200" cy="429042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4">
              <a:extLst>
                <a:ext uri="{FF2B5EF4-FFF2-40B4-BE49-F238E27FC236}">
                  <a16:creationId xmlns:a16="http://schemas.microsoft.com/office/drawing/2014/main" id="{FCE41ECA-1F2D-42DB-9D34-06118C221AE0}"/>
                </a:ext>
              </a:extLst>
            </p:cNvPr>
            <p:cNvCxnSpPr>
              <a:stCxn id="69" idx="2"/>
              <a:endCxn id="72" idx="0"/>
            </p:cNvCxnSpPr>
            <p:nvPr/>
          </p:nvCxnSpPr>
          <p:spPr>
            <a:xfrm flipH="1">
              <a:off x="6214545" y="4893486"/>
              <a:ext cx="42608" cy="424056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5">
              <a:extLst>
                <a:ext uri="{FF2B5EF4-FFF2-40B4-BE49-F238E27FC236}">
                  <a16:creationId xmlns:a16="http://schemas.microsoft.com/office/drawing/2014/main" id="{FFCC84E8-3D82-4669-991C-FBE4B77810F3}"/>
                </a:ext>
              </a:extLst>
            </p:cNvPr>
            <p:cNvCxnSpPr>
              <a:stCxn id="71" idx="2"/>
              <a:endCxn id="74" idx="0"/>
            </p:cNvCxnSpPr>
            <p:nvPr/>
          </p:nvCxnSpPr>
          <p:spPr>
            <a:xfrm flipH="1">
              <a:off x="5615224" y="4887222"/>
              <a:ext cx="2020" cy="42908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56">
              <a:extLst>
                <a:ext uri="{FF2B5EF4-FFF2-40B4-BE49-F238E27FC236}">
                  <a16:creationId xmlns:a16="http://schemas.microsoft.com/office/drawing/2014/main" id="{064919D6-617B-48A5-9F1E-D387C5AD3C24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 flipH="1">
              <a:off x="5013475" y="4887222"/>
              <a:ext cx="603769" cy="429088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Windows PowerSheII &#10;PS C: \ &gt; (Get-AzureRmTag &#10;- Name &#10;Environnrrent) &#10;. valuestable &#10;Name &#10;HORSPRODUCTION &#10;PREPRODUCTION &#10;PROD &#10;PRODUCTION &#10;Production &#10;Préproduction &#10;TAGIUG &#10;AL IDATION &#10;Cou nt &#10;124 &#10;12 ">
            <a:extLst>
              <a:ext uri="{FF2B5EF4-FFF2-40B4-BE49-F238E27FC236}">
                <a16:creationId xmlns:a16="http://schemas.microsoft.com/office/drawing/2014/main" id="{9AA557AA-DF71-4F3C-9C69-2873CC0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774" y="1171052"/>
            <a:ext cx="4091559" cy="13717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Usages du tag CostCenter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Code d’imputation par projet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Code d’imputation pour les ressources communes (Gateway, </a:t>
            </a:r>
            <a:r>
              <a:rPr lang="fr-FR" sz="1700" dirty="0" err="1"/>
              <a:t>Bandwidth</a:t>
            </a:r>
            <a:r>
              <a:rPr lang="fr-FR" sz="1700" dirty="0"/>
              <a:t>, …)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Code d’imputation pour les process hors-cadre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Code d’imputation pour les achats externes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dirty="0"/>
              <a:t>Imposer son contenu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Azure </a:t>
            </a:r>
            <a:r>
              <a:rPr lang="fr-FR" sz="1700" dirty="0" err="1"/>
              <a:t>BluePrint</a:t>
            </a:r>
            <a:r>
              <a:rPr lang="fr-FR" sz="1700" dirty="0"/>
              <a:t> / Azure Policy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ARM / </a:t>
            </a:r>
            <a:r>
              <a:rPr lang="fr-FR" sz="1700" dirty="0" err="1"/>
              <a:t>Terraform</a:t>
            </a:r>
            <a:endParaRPr lang="fr-FR" sz="17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Scripts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Contenu : 613XXX</a:t>
            </a:r>
          </a:p>
          <a:p>
            <a:r>
              <a:rPr lang="fr-FR" sz="1600" dirty="0"/>
              <a:t>Quelques exemples  : </a:t>
            </a:r>
            <a:r>
              <a:rPr lang="fr-FR" sz="1600" dirty="0">
                <a:hlinkClick r:id="rId2"/>
              </a:rPr>
              <a:t>https://docs.microsoft.com/en-us/azure/governance/policy/samples/</a:t>
            </a:r>
            <a:endParaRPr lang="fr-F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Organiser vos tags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581C43-9482-4A72-BD83-EB874585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11" y="1834644"/>
            <a:ext cx="3643313" cy="2586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9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Click, Click, buy = Fail!</a:t>
            </a:r>
          </a:p>
        </p:txBody>
      </p:sp>
      <p:pic>
        <p:nvPicPr>
          <p:cNvPr id="1026" name="Image 14" descr="image001">
            <a:extLst>
              <a:ext uri="{FF2B5EF4-FFF2-40B4-BE49-F238E27FC236}">
                <a16:creationId xmlns:a16="http://schemas.microsoft.com/office/drawing/2014/main" id="{C2EBDF05-BAEC-4E70-ABC9-734E3436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793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668018-A5F9-42AB-9CBE-4AFE23BE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n’y</a:t>
            </a:r>
            <a:r>
              <a:rPr lang="en-US" dirty="0"/>
              <a:t> </a:t>
            </a:r>
            <a:r>
              <a:rPr lang="en-US" dirty="0" err="1"/>
              <a:t>échappe</a:t>
            </a:r>
            <a:r>
              <a:rPr lang="en-US" dirty="0"/>
              <a:t> jamais</a:t>
            </a:r>
          </a:p>
        </p:txBody>
      </p:sp>
    </p:spTree>
    <p:extLst>
      <p:ext uri="{BB962C8B-B14F-4D97-AF65-F5344CB8AC3E}">
        <p14:creationId xmlns:p14="http://schemas.microsoft.com/office/powerpoint/2010/main" val="89545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Notre facture Azure ne couvre pas tout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Visual Studio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Azure 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Office 365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Intune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Canonical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Ubuntu </a:t>
            </a:r>
            <a:r>
              <a:rPr lang="fr-FR" sz="1800" dirty="0" err="1"/>
              <a:t>Advantage</a:t>
            </a:r>
            <a:endParaRPr lang="fr-FR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 err="1"/>
              <a:t>RedHat</a:t>
            </a:r>
            <a:endParaRPr lang="fr-FR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800" dirty="0"/>
              <a:t>La liste est longue, 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Click, Click, </a:t>
            </a:r>
            <a:r>
              <a:rPr lang="fr-FR" dirty="0" err="1"/>
              <a:t>buy</a:t>
            </a:r>
            <a:r>
              <a:rPr lang="fr-FR" dirty="0"/>
              <a:t> = Fail!</a:t>
            </a:r>
          </a:p>
        </p:txBody>
      </p:sp>
    </p:spTree>
    <p:extLst>
      <p:ext uri="{BB962C8B-B14F-4D97-AF65-F5344CB8AC3E}">
        <p14:creationId xmlns:p14="http://schemas.microsoft.com/office/powerpoint/2010/main" val="347485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La marketplace Azure propose de multiples fournisseurs de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Plusieurs modes de facturation des services tiers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Mais une même expérience d’achat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Achat externe</a:t>
            </a:r>
          </a:p>
          <a:p>
            <a:pPr marL="857250" lvl="1" indent="-342900" algn="just"/>
            <a:r>
              <a:rPr lang="fr-FR" dirty="0"/>
              <a:t>Legal </a:t>
            </a:r>
            <a:r>
              <a:rPr lang="fr-FR" dirty="0" err="1"/>
              <a:t>terms</a:t>
            </a:r>
            <a:endParaRPr lang="fr-FR" dirty="0"/>
          </a:p>
          <a:p>
            <a:pPr marL="857250" lvl="1" indent="-342900" algn="just"/>
            <a:r>
              <a:rPr lang="fr-FR" dirty="0" err="1"/>
              <a:t>Buy</a:t>
            </a:r>
            <a:endParaRPr lang="fr-FR" dirty="0"/>
          </a:p>
          <a:p>
            <a:pPr marL="857250" lvl="1" indent="-342900" algn="just"/>
            <a:r>
              <a:rPr lang="fr-FR" dirty="0" err="1"/>
              <a:t>Purchase</a:t>
            </a: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Click, Click, </a:t>
            </a:r>
            <a:r>
              <a:rPr lang="fr-FR" dirty="0" err="1"/>
              <a:t>buy</a:t>
            </a:r>
            <a:r>
              <a:rPr lang="fr-FR" dirty="0"/>
              <a:t> = Fail!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0F2DC6-181C-4766-A04D-083C0E9B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24" y="2217398"/>
            <a:ext cx="3562376" cy="2926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0394B8-D3EA-4BB4-BEEC-EEEF4EA2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31" y="2217398"/>
            <a:ext cx="3901469" cy="2526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7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Même quand on sait, on peut se faire avoir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Click, Click, </a:t>
            </a:r>
            <a:r>
              <a:rPr lang="fr-FR" dirty="0" err="1"/>
              <a:t>buy</a:t>
            </a:r>
            <a:r>
              <a:rPr lang="fr-FR" dirty="0"/>
              <a:t> = Fail!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AFEED1-C045-4F05-BFAD-1447391AF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9" y="1646429"/>
            <a:ext cx="7354547" cy="2339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630795-285E-42F3-995E-BE4B1605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6" y="1673589"/>
            <a:ext cx="3400866" cy="3071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F3DBE2-D254-4D16-8E36-0BDCEF53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89" y="1673589"/>
            <a:ext cx="3914511" cy="3157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5D3EAB-F379-44F6-9FB8-405EBC55E5E5}"/>
              </a:ext>
            </a:extLst>
          </p:cNvPr>
          <p:cNvSpPr/>
          <p:nvPr/>
        </p:nvSpPr>
        <p:spPr>
          <a:xfrm>
            <a:off x="2119745" y="2840182"/>
            <a:ext cx="2382982" cy="6497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Trouver</a:t>
            </a:r>
            <a:r>
              <a:rPr lang="en-US" dirty="0"/>
              <a:t> le </a:t>
            </a:r>
            <a:r>
              <a:rPr lang="en-US" dirty="0" err="1"/>
              <a:t>coupable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Least Privilege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Curated Marketplace 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Cost Management</a:t>
            </a:r>
          </a:p>
          <a:p>
            <a:pPr algn="just"/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Click, Click, </a:t>
            </a:r>
            <a:r>
              <a:rPr lang="fr-FR" dirty="0" err="1"/>
              <a:t>buy</a:t>
            </a:r>
            <a:r>
              <a:rPr lang="fr-FR" dirty="0"/>
              <a:t> = Fail!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146345-A864-4480-B3CC-A5542342D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43112"/>
            <a:ext cx="4876800" cy="3100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6BC55F-8643-412E-941E-23E60086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43" y="1885925"/>
            <a:ext cx="5682657" cy="3257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46FDD8-392D-4A09-9779-07952B41E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43" y="1885925"/>
            <a:ext cx="5682657" cy="1701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6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D5527-8381-4767-922F-0CB9971E1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Azure </a:t>
            </a:r>
            <a:r>
              <a:rPr lang="fr-FR" dirty="0" err="1"/>
              <a:t>Cost</a:t>
            </a:r>
            <a:r>
              <a:rPr lang="fr-FR" dirty="0"/>
              <a:t> Management</a:t>
            </a:r>
            <a:br>
              <a:rPr lang="fr-FR" dirty="0"/>
            </a:br>
            <a:r>
              <a:rPr lang="fr-FR" sz="1300" dirty="0">
                <a:hlinkClick r:id="rId2"/>
              </a:rPr>
              <a:t>https://aka.ms/costmgmt/labs</a:t>
            </a:r>
            <a:endParaRPr lang="fr-FR" sz="13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B300AC-3E4C-4F8C-8633-857F45D8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63" y="2444686"/>
            <a:ext cx="4978337" cy="2698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9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Disponible sur presque tous les types de souscription</a:t>
            </a:r>
          </a:p>
          <a:p>
            <a:pPr algn="just"/>
            <a:r>
              <a:rPr lang="fr-FR" dirty="0"/>
              <a:t>Plusieurs niveaux possibles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Management Group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 err="1"/>
              <a:t>Subscription</a:t>
            </a:r>
            <a:endParaRPr lang="fr-FR" sz="17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Resource Groups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 err="1"/>
              <a:t>Resources</a:t>
            </a:r>
            <a:endParaRPr lang="fr-FR" sz="17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Tags</a:t>
            </a:r>
          </a:p>
          <a:p>
            <a:pPr algn="just"/>
            <a:r>
              <a:rPr lang="fr-FR" dirty="0"/>
              <a:t>Lier à un Action group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/>
              <a:t>Mail/SMS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 err="1"/>
              <a:t>Webhook</a:t>
            </a:r>
            <a:endParaRPr lang="fr-FR" sz="17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700" dirty="0" err="1"/>
              <a:t>Runbook</a:t>
            </a:r>
            <a:endParaRPr lang="fr-FR" sz="17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Budget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0FAC083-786B-4D7B-85E4-7BDE4B68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76" y="1878338"/>
            <a:ext cx="5680805" cy="2768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D5DAF8-24C1-4FA6-9FC4-9F5742330983}"/>
              </a:ext>
            </a:extLst>
          </p:cNvPr>
          <p:cNvSpPr/>
          <p:nvPr/>
        </p:nvSpPr>
        <p:spPr>
          <a:xfrm>
            <a:off x="3408375" y="4139231"/>
            <a:ext cx="2315349" cy="5078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Cost</a:t>
            </a:r>
            <a:r>
              <a:rPr lang="fr-FR" dirty="0"/>
              <a:t> Management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CCE585-68E6-4399-A751-D9ECE0E8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076" y="870436"/>
            <a:ext cx="7925906" cy="42787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0C7156D-EF02-4D01-B987-579054806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076" y="870436"/>
            <a:ext cx="7925906" cy="31270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1F2CC-5040-4E16-BDB4-0E8A3F0C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9" y="2003258"/>
            <a:ext cx="4403239" cy="1820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fr-FR" sz="4200" dirty="0"/>
              <a:t>Gouvernance financière dans Azure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AC0311F-94E5-4B7B-80B2-FE7AB707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0" y="247769"/>
            <a:ext cx="3569168" cy="1241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fr-FR" sz="2400" dirty="0">
                <a:solidFill>
                  <a:schemeClr val="tx1"/>
                </a:solidFill>
                <a:latin typeface="+mn-lt"/>
              </a:rPr>
              <a:t>Survivre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au</a:t>
            </a:r>
          </a:p>
        </p:txBody>
      </p:sp>
      <p:cxnSp>
        <p:nvCxnSpPr>
          <p:cNvPr id="49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personne, intérieur, équipement électronique&#10;&#10;Description générée automatiquement">
            <a:extLst>
              <a:ext uri="{FF2B5EF4-FFF2-40B4-BE49-F238E27FC236}">
                <a16:creationId xmlns:a16="http://schemas.microsoft.com/office/drawing/2014/main" id="{8944454D-676F-46B5-8B1C-A382F83F8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r="25273"/>
          <a:stretch/>
        </p:blipFill>
        <p:spPr>
          <a:xfrm>
            <a:off x="4434843" y="10"/>
            <a:ext cx="4709157" cy="51434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pic>
        <p:nvPicPr>
          <p:cNvPr id="7" name="Image 14" descr="image001">
            <a:extLst>
              <a:ext uri="{FF2B5EF4-FFF2-40B4-BE49-F238E27FC236}">
                <a16:creationId xmlns:a16="http://schemas.microsoft.com/office/drawing/2014/main" id="{A2D9FD23-8BAD-4C08-BACF-BDF823DE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1" y="523355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2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D5527-8381-4767-922F-0CB9971E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" y="841772"/>
            <a:ext cx="7938655" cy="1790700"/>
          </a:xfrm>
        </p:spPr>
        <p:txBody>
          <a:bodyPr/>
          <a:lstStyle/>
          <a:p>
            <a:r>
              <a:rPr lang="fr-FR" dirty="0"/>
              <a:t>Reprendre la main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660E40-DD2A-428E-AAF9-27A497A9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5132"/>
          <a:stretch/>
        </p:blipFill>
        <p:spPr>
          <a:xfrm>
            <a:off x="6342490" y="0"/>
            <a:ext cx="2801510" cy="304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1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sz="1700" dirty="0"/>
              <a:t>Machines virtuelles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Court terme</a:t>
            </a:r>
          </a:p>
          <a:p>
            <a:pPr marL="800100" lvl="1" indent="-285750" algn="just"/>
            <a:r>
              <a:rPr lang="fr-FR" sz="1400" dirty="0"/>
              <a:t>Arrêt des VM de développement en HNO (Azure Automation)</a:t>
            </a:r>
          </a:p>
          <a:p>
            <a:pPr marL="800100" lvl="1" indent="-285750" algn="just"/>
            <a:r>
              <a:rPr lang="fr-FR" sz="1400" dirty="0" err="1"/>
              <a:t>DevTest</a:t>
            </a:r>
            <a:r>
              <a:rPr lang="fr-FR" sz="1400" dirty="0"/>
              <a:t> pour les développeurs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Moyen terme</a:t>
            </a:r>
          </a:p>
          <a:p>
            <a:pPr marL="800100" lvl="1" indent="-285750" algn="just"/>
            <a:r>
              <a:rPr lang="fr-FR" sz="1400" dirty="0"/>
              <a:t>Réévaluer les tailles de VM selon la télémétrie</a:t>
            </a:r>
          </a:p>
          <a:p>
            <a:pPr marL="800100" lvl="1" indent="-285750" algn="just"/>
            <a:r>
              <a:rPr lang="fr-FR" sz="1400" dirty="0"/>
              <a:t>Evaluer les Nouvelles tailles de VM</a:t>
            </a:r>
          </a:p>
          <a:p>
            <a:pPr marL="800100" lvl="1" indent="-285750" algn="just"/>
            <a:r>
              <a:rPr lang="fr-FR" sz="1400" dirty="0"/>
              <a:t>Stratégie T-Shirt size</a:t>
            </a:r>
          </a:p>
          <a:p>
            <a:pPr marL="800100" lvl="1" indent="-285750" algn="just"/>
            <a:r>
              <a:rPr lang="fr-FR" sz="1400" dirty="0"/>
              <a:t>Réservations</a:t>
            </a:r>
          </a:p>
          <a:p>
            <a:pPr algn="just"/>
            <a:endParaRPr lang="fr-FR" sz="17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Reprendre la main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AF29D-BD10-44CF-89F0-0BAF87B3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5132"/>
          <a:stretch/>
        </p:blipFill>
        <p:spPr>
          <a:xfrm>
            <a:off x="6342490" y="0"/>
            <a:ext cx="2801510" cy="304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8798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sz="1700" dirty="0"/>
              <a:t>Bases de données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Court terme</a:t>
            </a:r>
          </a:p>
          <a:p>
            <a:pPr marL="800100" lvl="1" indent="-285750" algn="just"/>
            <a:r>
              <a:rPr lang="fr-FR" sz="1400" dirty="0"/>
              <a:t>Mesure des usages (DTU, </a:t>
            </a:r>
            <a:r>
              <a:rPr lang="fr-FR" sz="1400" dirty="0" err="1"/>
              <a:t>metrics</a:t>
            </a:r>
            <a:r>
              <a:rPr lang="fr-FR" sz="1400" dirty="0"/>
              <a:t>)</a:t>
            </a:r>
          </a:p>
          <a:p>
            <a:pPr marL="800100" lvl="1" indent="-285750" algn="just"/>
            <a:r>
              <a:rPr lang="fr-FR" sz="1400" dirty="0"/>
              <a:t>Ne pas hésiter à sous-</a:t>
            </a:r>
            <a:r>
              <a:rPr lang="fr-FR" sz="1400" dirty="0" err="1"/>
              <a:t>sizer</a:t>
            </a:r>
            <a:endParaRPr lang="fr-FR" sz="1400" dirty="0"/>
          </a:p>
          <a:p>
            <a:pPr algn="just"/>
            <a:r>
              <a:rPr lang="fr-FR" sz="1700" dirty="0"/>
              <a:t>Moyen terme</a:t>
            </a:r>
          </a:p>
          <a:p>
            <a:pPr marL="800100" lvl="1" indent="-285750" algn="just"/>
            <a:r>
              <a:rPr lang="fr-FR" sz="1400" dirty="0"/>
              <a:t>Réservations</a:t>
            </a:r>
          </a:p>
          <a:p>
            <a:pPr algn="just"/>
            <a:endParaRPr lang="fr-FR" sz="17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Reprendre la main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AF29D-BD10-44CF-89F0-0BAF87B3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5132"/>
          <a:stretch/>
        </p:blipFill>
        <p:spPr>
          <a:xfrm>
            <a:off x="6342490" y="0"/>
            <a:ext cx="2801510" cy="304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0846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sz="1700" dirty="0"/>
              <a:t>App Service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Court terme</a:t>
            </a:r>
          </a:p>
          <a:p>
            <a:pPr marL="800100" lvl="1" indent="-285750" algn="just"/>
            <a:r>
              <a:rPr lang="fr-FR" sz="1400" dirty="0" err="1"/>
              <a:t>Autoscale</a:t>
            </a:r>
            <a:r>
              <a:rPr lang="fr-FR" sz="1400" dirty="0"/>
              <a:t> HNO</a:t>
            </a:r>
            <a:endParaRPr lang="fr-F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Moyen terme</a:t>
            </a:r>
          </a:p>
          <a:p>
            <a:pPr marL="800100" lvl="1" indent="-285750" algn="just"/>
            <a:r>
              <a:rPr lang="fr-FR" sz="1400" dirty="0"/>
              <a:t>Mutualiser les instances App Service Plan</a:t>
            </a:r>
          </a:p>
          <a:p>
            <a:pPr marL="800100" lvl="1" indent="-285750" algn="just"/>
            <a:r>
              <a:rPr lang="fr-FR" sz="1400" dirty="0"/>
              <a:t>Application Insights (Data-</a:t>
            </a:r>
            <a:r>
              <a:rPr lang="fr-FR" sz="1400" dirty="0" err="1"/>
              <a:t>driven</a:t>
            </a:r>
            <a:r>
              <a:rPr lang="fr-FR" sz="1400" dirty="0"/>
              <a:t> </a:t>
            </a:r>
            <a:r>
              <a:rPr lang="fr-FR" sz="1400" dirty="0" err="1"/>
              <a:t>decision</a:t>
            </a:r>
            <a:r>
              <a:rPr lang="fr-FR" sz="1400" dirty="0"/>
              <a:t>)</a:t>
            </a:r>
          </a:p>
          <a:p>
            <a:pPr algn="just"/>
            <a:endParaRPr lang="fr-FR" sz="17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Reprendre la main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AF29D-BD10-44CF-89F0-0BAF87B3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5132"/>
          <a:stretch/>
        </p:blipFill>
        <p:spPr>
          <a:xfrm>
            <a:off x="6342490" y="0"/>
            <a:ext cx="2801510" cy="304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75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2D156E89-E268-45BA-9FD1-60C06DA97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5132"/>
          <a:stretch/>
        </p:blipFill>
        <p:spPr>
          <a:xfrm>
            <a:off x="6342490" y="0"/>
            <a:ext cx="2801510" cy="304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738338"/>
          </a:xfrm>
        </p:spPr>
        <p:txBody>
          <a:bodyPr>
            <a:normAutofit/>
          </a:bodyPr>
          <a:lstStyle/>
          <a:p>
            <a:pPr algn="just"/>
            <a:r>
              <a:rPr lang="fr-FR" sz="1700" dirty="0"/>
              <a:t>Log Analytics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Court terme</a:t>
            </a:r>
          </a:p>
          <a:p>
            <a:pPr marL="800100" lvl="1" indent="-285750" algn="just"/>
            <a:r>
              <a:rPr lang="fr-FR" sz="1400" dirty="0"/>
              <a:t>Bien limiter le nombre de nœuds raccordés</a:t>
            </a:r>
          </a:p>
          <a:p>
            <a:pPr marL="800100" lvl="1" indent="-285750" algn="just"/>
            <a:r>
              <a:rPr lang="fr-FR" sz="1400" dirty="0"/>
              <a:t>Caper la volumétrie de données collectées sur le Hors-prod</a:t>
            </a:r>
          </a:p>
          <a:p>
            <a:pPr marL="800100" lvl="1" indent="-285750" algn="just"/>
            <a:r>
              <a:rPr lang="fr-FR" sz="1400" dirty="0"/>
              <a:t>Adapter votre plan </a:t>
            </a:r>
          </a:p>
          <a:p>
            <a:pPr marL="1143000" lvl="2" indent="-285750" algn="just"/>
            <a:r>
              <a:rPr lang="fr-FR" sz="1100" dirty="0"/>
              <a:t>Free</a:t>
            </a:r>
          </a:p>
          <a:p>
            <a:pPr marL="1143000" lvl="2" indent="-285750" algn="just"/>
            <a:r>
              <a:rPr lang="fr-FR" sz="1100" dirty="0"/>
              <a:t>Per </a:t>
            </a:r>
            <a:r>
              <a:rPr lang="fr-FR" sz="1100" dirty="0" err="1"/>
              <a:t>node</a:t>
            </a:r>
            <a:endParaRPr lang="fr-FR" sz="1100" dirty="0"/>
          </a:p>
          <a:p>
            <a:pPr marL="1143000" lvl="2" indent="-285750" algn="just"/>
            <a:r>
              <a:rPr lang="fr-FR" sz="1100" dirty="0"/>
              <a:t>Per GB2018</a:t>
            </a:r>
          </a:p>
          <a:p>
            <a:pPr marL="1143000" lvl="2" indent="-285750" algn="just"/>
            <a:r>
              <a:rPr lang="fr-FR" sz="1100" dirty="0" err="1"/>
              <a:t>Reservation</a:t>
            </a:r>
            <a:endParaRPr lang="fr-FR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dirty="0"/>
              <a:t>Moyen terme</a:t>
            </a:r>
          </a:p>
          <a:p>
            <a:pPr marL="800100" lvl="1" indent="-285750" algn="just"/>
            <a:r>
              <a:rPr lang="fr-FR" sz="1400" dirty="0"/>
              <a:t>Attention à la volumétrie de données en rétention</a:t>
            </a:r>
          </a:p>
          <a:p>
            <a:pPr marL="800100" lvl="1" indent="-285750" algn="just"/>
            <a:r>
              <a:rPr lang="fr-FR" sz="1400" dirty="0"/>
              <a:t>Différentes politiques prod / hors prod</a:t>
            </a:r>
          </a:p>
          <a:p>
            <a:pPr algn="just"/>
            <a:endParaRPr lang="fr-FR" sz="17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Reprendre la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00D3ED-5E94-44BD-B96B-89A4E0B7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100" y="1409485"/>
            <a:ext cx="6577013" cy="3383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11E165-803E-4CD4-A823-AAE9E5713AB0}"/>
              </a:ext>
            </a:extLst>
          </p:cNvPr>
          <p:cNvSpPr/>
          <p:nvPr/>
        </p:nvSpPr>
        <p:spPr>
          <a:xfrm>
            <a:off x="2604531" y="1775554"/>
            <a:ext cx="928378" cy="27960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A1193-EEBE-4AA9-A893-6E315935EB91}"/>
              </a:ext>
            </a:extLst>
          </p:cNvPr>
          <p:cNvSpPr/>
          <p:nvPr/>
        </p:nvSpPr>
        <p:spPr>
          <a:xfrm>
            <a:off x="5310654" y="1908967"/>
            <a:ext cx="1900637" cy="5987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C5602-57F4-48E5-B794-B7EEC4415D56}"/>
              </a:ext>
            </a:extLst>
          </p:cNvPr>
          <p:cNvSpPr/>
          <p:nvPr/>
        </p:nvSpPr>
        <p:spPr>
          <a:xfrm>
            <a:off x="784877" y="4638537"/>
            <a:ext cx="961333" cy="2311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0BAD3-3A06-4F94-A293-1F3718665552}"/>
              </a:ext>
            </a:extLst>
          </p:cNvPr>
          <p:cNvSpPr/>
          <p:nvPr/>
        </p:nvSpPr>
        <p:spPr>
          <a:xfrm>
            <a:off x="5310653" y="2968262"/>
            <a:ext cx="704665" cy="2662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381000" dist="114300" sx="104000" sy="10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9F718B-B6B0-4E61-AF92-29EA846E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Bio</a:t>
            </a:r>
          </a:p>
          <a:p>
            <a:r>
              <a:rPr lang="fr-FR" dirty="0"/>
              <a:t>Gouvernance Azure</a:t>
            </a:r>
          </a:p>
          <a:p>
            <a:r>
              <a:rPr lang="fr-FR" dirty="0"/>
              <a:t>Le DAF</a:t>
            </a:r>
          </a:p>
          <a:p>
            <a:r>
              <a:rPr lang="fr-FR" dirty="0"/>
              <a:t>Organiser les souscriptions</a:t>
            </a:r>
          </a:p>
          <a:p>
            <a:r>
              <a:rPr lang="fr-FR" dirty="0"/>
              <a:t>Organiser vos tags</a:t>
            </a:r>
          </a:p>
          <a:p>
            <a:r>
              <a:rPr lang="fr-FR" dirty="0"/>
              <a:t>Click, Click, </a:t>
            </a:r>
            <a:r>
              <a:rPr lang="fr-FR" dirty="0" err="1"/>
              <a:t>Buy</a:t>
            </a:r>
            <a:r>
              <a:rPr lang="fr-FR" dirty="0"/>
              <a:t> = Fail!</a:t>
            </a:r>
          </a:p>
          <a:p>
            <a:r>
              <a:rPr lang="fr-FR" dirty="0" err="1"/>
              <a:t>Cost</a:t>
            </a:r>
            <a:r>
              <a:rPr lang="fr-FR" dirty="0"/>
              <a:t> Management</a:t>
            </a:r>
          </a:p>
          <a:p>
            <a:r>
              <a:rPr lang="fr-FR" dirty="0"/>
              <a:t>Reprendre la main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488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DED96-9FB1-4062-BA9F-0404BCB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Benoît SAUTIERE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75A0E-7706-4A2E-9682-95408EF4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1597" y="2338095"/>
            <a:ext cx="4528368" cy="2042610"/>
          </a:xfrm>
        </p:spPr>
        <p:txBody>
          <a:bodyPr/>
          <a:lstStyle/>
          <a:p>
            <a:pPr algn="just"/>
            <a:r>
              <a:rPr lang="fr-FR" dirty="0"/>
              <a:t>21 ans d’expérience. De culture dev à la base, j’ai rapidement migré vers l’infrastructure, pour aller progressivement des postes de travail aux serveurs, la messagerie, le Scripting puis la sécurité. </a:t>
            </a:r>
          </a:p>
          <a:p>
            <a:endParaRPr lang="fr-FR" dirty="0"/>
          </a:p>
          <a:p>
            <a:pPr algn="just"/>
            <a:r>
              <a:rPr lang="fr-FR" dirty="0"/>
              <a:t>Mon expertise dans l’industrialisation m’a amené aux Cloud privés. Depuis quatre ans, j’aide mes clients à adopter les composants IaaS de la plateforme Microsoft Azure.</a:t>
            </a:r>
          </a:p>
        </p:txBody>
      </p:sp>
      <p:pic>
        <p:nvPicPr>
          <p:cNvPr id="8" name="Espace réservé pour une image  7" descr="Une image contenant mur, homme, personne, intérieur&#10;&#10;Description générée automatiquement">
            <a:extLst>
              <a:ext uri="{FF2B5EF4-FFF2-40B4-BE49-F238E27FC236}">
                <a16:creationId xmlns:a16="http://schemas.microsoft.com/office/drawing/2014/main" id="{B129BF45-16F2-4BD3-8675-FA590113BC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46" r="4146"/>
          <a:stretch>
            <a:fillRect/>
          </a:stretch>
        </p:blipFill>
        <p:spPr>
          <a:xfrm>
            <a:off x="1095498" y="585510"/>
            <a:ext cx="2817491" cy="3972480"/>
          </a:xfrm>
        </p:spPr>
      </p:pic>
      <p:pic>
        <p:nvPicPr>
          <p:cNvPr id="10" name="Picture 2" descr="http://4.bp.blogspot.com/-OUfCsUCY3B4/VGgJCYMcsGI/AAAAAAAAIuQ/dyBpOE8ZilM/s230/mvp_logo.png">
            <a:extLst>
              <a:ext uri="{FF2B5EF4-FFF2-40B4-BE49-F238E27FC236}">
                <a16:creationId xmlns:a16="http://schemas.microsoft.com/office/drawing/2014/main" id="{B35C4972-0E56-4278-9F7D-E961C1D8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63" y="4617503"/>
            <a:ext cx="1141312" cy="52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microsoft certified trainer logo">
            <a:extLst>
              <a:ext uri="{FF2B5EF4-FFF2-40B4-BE49-F238E27FC236}">
                <a16:creationId xmlns:a16="http://schemas.microsoft.com/office/drawing/2014/main" id="{CACFAFAB-7F74-4167-A4FB-946B518D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58" y="4580463"/>
            <a:ext cx="1066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E2CADE-758F-4217-99E6-2C198ED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9463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Mise en place de politiques et leur suivi continu de leur implémentation par les membres d’une équipe en charge de piloter une organisation.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Le contrôle avant tout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dilemme de la gouvernance Azure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CA4E5909-8162-4AAA-AA9C-92E6B3C6133D}"/>
              </a:ext>
            </a:extLst>
          </p:cNvPr>
          <p:cNvGrpSpPr/>
          <p:nvPr/>
        </p:nvGrpSpPr>
        <p:grpSpPr>
          <a:xfrm>
            <a:off x="5979934" y="1728786"/>
            <a:ext cx="3100449" cy="3219631"/>
            <a:chOff x="4909480" y="2110683"/>
            <a:chExt cx="2579358" cy="2579358"/>
          </a:xfrm>
          <a:solidFill>
            <a:schemeClr val="bg1">
              <a:lumMod val="95000"/>
            </a:schemeClr>
          </a:solidFill>
        </p:grpSpPr>
        <p:sp>
          <p:nvSpPr>
            <p:cNvPr id="5" name="Oval 24">
              <a:extLst>
                <a:ext uri="{FF2B5EF4-FFF2-40B4-BE49-F238E27FC236}">
                  <a16:creationId xmlns:a16="http://schemas.microsoft.com/office/drawing/2014/main" id="{BCA8D99D-F39B-4879-AAAC-6B075323771C}"/>
                </a:ext>
              </a:extLst>
            </p:cNvPr>
            <p:cNvSpPr/>
            <p:nvPr/>
          </p:nvSpPr>
          <p:spPr bwMode="auto">
            <a:xfrm>
              <a:off x="4909480" y="2110683"/>
              <a:ext cx="2579358" cy="257935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loud">
              <a:extLst>
                <a:ext uri="{FF2B5EF4-FFF2-40B4-BE49-F238E27FC236}">
                  <a16:creationId xmlns:a16="http://schemas.microsoft.com/office/drawing/2014/main" id="{CB503FAA-8A06-4C40-AF24-BB0F3DE9A58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415287" y="2812279"/>
              <a:ext cx="1618576" cy="1031188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grpFill/>
            <a:ln w="22225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84">
            <a:extLst>
              <a:ext uri="{FF2B5EF4-FFF2-40B4-BE49-F238E27FC236}">
                <a16:creationId xmlns:a16="http://schemas.microsoft.com/office/drawing/2014/main" id="{635E144D-BDDB-4148-A282-67507B0A063E}"/>
              </a:ext>
            </a:extLst>
          </p:cNvPr>
          <p:cNvCxnSpPr>
            <a:cxnSpLocks/>
          </p:cNvCxnSpPr>
          <p:nvPr/>
        </p:nvCxnSpPr>
        <p:spPr>
          <a:xfrm>
            <a:off x="1984382" y="3472107"/>
            <a:ext cx="765954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ar">
            <a:extLst>
              <a:ext uri="{FF2B5EF4-FFF2-40B4-BE49-F238E27FC236}">
                <a16:creationId xmlns:a16="http://schemas.microsoft.com/office/drawing/2014/main" id="{77980668-BEFB-4EC7-8525-7719AA4D1F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5689" y="3176434"/>
            <a:ext cx="540118" cy="537778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9" name="gear">
            <a:extLst>
              <a:ext uri="{FF2B5EF4-FFF2-40B4-BE49-F238E27FC236}">
                <a16:creationId xmlns:a16="http://schemas.microsoft.com/office/drawing/2014/main" id="{836696C3-09C3-4129-A69C-85B737CCA9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1990" y="2863503"/>
            <a:ext cx="540118" cy="537778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gear">
            <a:extLst>
              <a:ext uri="{FF2B5EF4-FFF2-40B4-BE49-F238E27FC236}">
                <a16:creationId xmlns:a16="http://schemas.microsoft.com/office/drawing/2014/main" id="{3A9DE9E1-BD41-4A50-9684-0FFCEC6600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0304" y="3252305"/>
            <a:ext cx="540118" cy="537778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11" name="Straight Connector 51">
            <a:extLst>
              <a:ext uri="{FF2B5EF4-FFF2-40B4-BE49-F238E27FC236}">
                <a16:creationId xmlns:a16="http://schemas.microsoft.com/office/drawing/2014/main" id="{117221D4-B8F7-4A95-933C-23E3AED8C3FA}"/>
              </a:ext>
            </a:extLst>
          </p:cNvPr>
          <p:cNvCxnSpPr>
            <a:cxnSpLocks/>
          </p:cNvCxnSpPr>
          <p:nvPr/>
        </p:nvCxnSpPr>
        <p:spPr>
          <a:xfrm>
            <a:off x="4936956" y="3474243"/>
            <a:ext cx="990600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stop icon">
            <a:extLst>
              <a:ext uri="{FF2B5EF4-FFF2-40B4-BE49-F238E27FC236}">
                <a16:creationId xmlns:a16="http://schemas.microsoft.com/office/drawing/2014/main" id="{CA577E49-7C56-483F-B2BF-E18ED29C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15" y="2902314"/>
            <a:ext cx="476854" cy="47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ople_12" title="Icon of three people">
            <a:extLst>
              <a:ext uri="{FF2B5EF4-FFF2-40B4-BE49-F238E27FC236}">
                <a16:creationId xmlns:a16="http://schemas.microsoft.com/office/drawing/2014/main" id="{B19FCC64-BF1A-4535-B311-1F4C628956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6952" y="3714973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14" name="people_12" title="Icon of three people">
            <a:extLst>
              <a:ext uri="{FF2B5EF4-FFF2-40B4-BE49-F238E27FC236}">
                <a16:creationId xmlns:a16="http://schemas.microsoft.com/office/drawing/2014/main" id="{85AE4DE1-B1BD-4010-87BC-1C92568E35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3243" y="2181246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15" name="people_12" title="Icon of three people">
            <a:extLst>
              <a:ext uri="{FF2B5EF4-FFF2-40B4-BE49-F238E27FC236}">
                <a16:creationId xmlns:a16="http://schemas.microsoft.com/office/drawing/2014/main" id="{F6A777E0-3BE2-422D-80BD-D70750939F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33107" y="2730820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E9F54B-BD46-45DE-BB77-BF2CE99A5B69}"/>
              </a:ext>
            </a:extLst>
          </p:cNvPr>
          <p:cNvSpPr txBox="1">
            <a:spLocks/>
          </p:cNvSpPr>
          <p:nvPr/>
        </p:nvSpPr>
        <p:spPr>
          <a:xfrm>
            <a:off x="1057359" y="2995324"/>
            <a:ext cx="1199549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Developers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2FD29CF1-1CD2-4281-B2F9-64C27D0C03B7}"/>
              </a:ext>
            </a:extLst>
          </p:cNvPr>
          <p:cNvSpPr txBox="1">
            <a:spLocks/>
          </p:cNvSpPr>
          <p:nvPr/>
        </p:nvSpPr>
        <p:spPr>
          <a:xfrm>
            <a:off x="937746" y="4432614"/>
            <a:ext cx="1199549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Operations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0833E7C7-DC92-4871-A4ED-EB7E8A11BD3B}"/>
              </a:ext>
            </a:extLst>
          </p:cNvPr>
          <p:cNvSpPr txBox="1">
            <a:spLocks/>
          </p:cNvSpPr>
          <p:nvPr/>
        </p:nvSpPr>
        <p:spPr>
          <a:xfrm>
            <a:off x="3135738" y="3647107"/>
            <a:ext cx="244763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Cloud Custodian / </a:t>
            </a:r>
          </a:p>
          <a:p>
            <a:pPr lvl="1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Engineers responsible for 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39704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dilemme de la gouvernance Azure</a:t>
            </a:r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D2CC5479-3ABE-401D-892B-1878BBEC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5626"/>
            <a:ext cx="8034758" cy="39325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Nouvelle </a:t>
            </a:r>
            <a:r>
              <a:rPr lang="en-US" dirty="0" err="1"/>
              <a:t>approche</a:t>
            </a:r>
            <a:r>
              <a:rPr lang="en-US" dirty="0"/>
              <a:t> : </a:t>
            </a:r>
            <a:r>
              <a:rPr lang="en-US" dirty="0" err="1"/>
              <a:t>Contrôle</a:t>
            </a:r>
            <a:r>
              <a:rPr lang="en-US" dirty="0"/>
              <a:t> et </a:t>
            </a:r>
            <a:r>
              <a:rPr lang="en-US" dirty="0" err="1"/>
              <a:t>agilité</a:t>
            </a:r>
            <a:endParaRPr lang="en-US" dirty="0"/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9147F2AF-AB7B-4025-8709-BFEBCB0793D0}"/>
              </a:ext>
            </a:extLst>
          </p:cNvPr>
          <p:cNvGrpSpPr/>
          <p:nvPr/>
        </p:nvGrpSpPr>
        <p:grpSpPr>
          <a:xfrm>
            <a:off x="1503919" y="763335"/>
            <a:ext cx="3599875" cy="3599875"/>
            <a:chOff x="4909480" y="2110683"/>
            <a:chExt cx="2579358" cy="2579358"/>
          </a:xfrm>
          <a:solidFill>
            <a:schemeClr val="bg1">
              <a:lumMod val="95000"/>
            </a:schemeClr>
          </a:solidFill>
        </p:grpSpPr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0FF25465-CF74-4EC4-8D27-B2E0901D8A06}"/>
                </a:ext>
              </a:extLst>
            </p:cNvPr>
            <p:cNvSpPr/>
            <p:nvPr/>
          </p:nvSpPr>
          <p:spPr bwMode="auto">
            <a:xfrm>
              <a:off x="4909480" y="2110683"/>
              <a:ext cx="2579358" cy="257935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loud">
              <a:extLst>
                <a:ext uri="{FF2B5EF4-FFF2-40B4-BE49-F238E27FC236}">
                  <a16:creationId xmlns:a16="http://schemas.microsoft.com/office/drawing/2014/main" id="{DE138D28-DA5E-40BD-9711-497F8EC7202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415287" y="2812279"/>
              <a:ext cx="1618576" cy="1031188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grpFill/>
            <a:ln w="22225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55237A39-EE63-4A2F-9498-B4CD84F26339}"/>
              </a:ext>
            </a:extLst>
          </p:cNvPr>
          <p:cNvGrpSpPr/>
          <p:nvPr/>
        </p:nvGrpSpPr>
        <p:grpSpPr>
          <a:xfrm>
            <a:off x="6440899" y="3448955"/>
            <a:ext cx="717037" cy="717037"/>
            <a:chOff x="1371918" y="1375804"/>
            <a:chExt cx="731520" cy="731520"/>
          </a:xfrm>
          <a:solidFill>
            <a:schemeClr val="bg1"/>
          </a:solidFill>
        </p:grpSpPr>
        <p:sp>
          <p:nvSpPr>
            <p:cNvPr id="25" name="Oval 32">
              <a:extLst>
                <a:ext uri="{FF2B5EF4-FFF2-40B4-BE49-F238E27FC236}">
                  <a16:creationId xmlns:a16="http://schemas.microsoft.com/office/drawing/2014/main" id="{FCCFABDD-2299-47BB-B588-CFA562559DF2}"/>
                </a:ext>
              </a:extLst>
            </p:cNvPr>
            <p:cNvSpPr/>
            <p:nvPr/>
          </p:nvSpPr>
          <p:spPr bwMode="auto">
            <a:xfrm>
              <a:off x="1371918" y="1375804"/>
              <a:ext cx="731520" cy="7315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Oval 33">
              <a:extLst>
                <a:ext uri="{FF2B5EF4-FFF2-40B4-BE49-F238E27FC236}">
                  <a16:creationId xmlns:a16="http://schemas.microsoft.com/office/drawing/2014/main" id="{6E945367-4703-48CE-ACDE-4324B705804C}"/>
                </a:ext>
              </a:extLst>
            </p:cNvPr>
            <p:cNvSpPr/>
            <p:nvPr/>
          </p:nvSpPr>
          <p:spPr bwMode="auto">
            <a:xfrm>
              <a:off x="1463358" y="1467244"/>
              <a:ext cx="548640" cy="548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rackers_EADF_bidi">
              <a:extLst>
                <a:ext uri="{FF2B5EF4-FFF2-40B4-BE49-F238E27FC236}">
                  <a16:creationId xmlns:a16="http://schemas.microsoft.com/office/drawing/2014/main" id="{C19D013D-1BF5-4198-A44B-FDB6DC4D99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21155" y="1582680"/>
              <a:ext cx="233046" cy="317768"/>
            </a:xfrm>
            <a:custGeom>
              <a:avLst/>
              <a:gdLst>
                <a:gd name="T0" fmla="*/ 1000 w 2750"/>
                <a:gd name="T1" fmla="*/ 375 h 3750"/>
                <a:gd name="T2" fmla="*/ 1375 w 2750"/>
                <a:gd name="T3" fmla="*/ 0 h 3750"/>
                <a:gd name="T4" fmla="*/ 1750 w 2750"/>
                <a:gd name="T5" fmla="*/ 375 h 3750"/>
                <a:gd name="T6" fmla="*/ 1750 w 2750"/>
                <a:gd name="T7" fmla="*/ 500 h 3750"/>
                <a:gd name="T8" fmla="*/ 2250 w 2750"/>
                <a:gd name="T9" fmla="*/ 500 h 3750"/>
                <a:gd name="T10" fmla="*/ 2250 w 2750"/>
                <a:gd name="T11" fmla="*/ 1000 h 3750"/>
                <a:gd name="T12" fmla="*/ 500 w 2750"/>
                <a:gd name="T13" fmla="*/ 1000 h 3750"/>
                <a:gd name="T14" fmla="*/ 500 w 2750"/>
                <a:gd name="T15" fmla="*/ 500 h 3750"/>
                <a:gd name="T16" fmla="*/ 1000 w 2750"/>
                <a:gd name="T17" fmla="*/ 500 h 3750"/>
                <a:gd name="T18" fmla="*/ 1000 w 2750"/>
                <a:gd name="T19" fmla="*/ 375 h 3750"/>
                <a:gd name="T20" fmla="*/ 500 w 2750"/>
                <a:gd name="T21" fmla="*/ 500 h 3750"/>
                <a:gd name="T22" fmla="*/ 0 w 2750"/>
                <a:gd name="T23" fmla="*/ 500 h 3750"/>
                <a:gd name="T24" fmla="*/ 0 w 2750"/>
                <a:gd name="T25" fmla="*/ 3750 h 3750"/>
                <a:gd name="T26" fmla="*/ 2750 w 2750"/>
                <a:gd name="T27" fmla="*/ 3750 h 3750"/>
                <a:gd name="T28" fmla="*/ 2750 w 2750"/>
                <a:gd name="T29" fmla="*/ 500 h 3750"/>
                <a:gd name="T30" fmla="*/ 2250 w 2750"/>
                <a:gd name="T31" fmla="*/ 500 h 3750"/>
                <a:gd name="T32" fmla="*/ 500 w 2750"/>
                <a:gd name="T33" fmla="*/ 1750 h 3750"/>
                <a:gd name="T34" fmla="*/ 1500 w 2750"/>
                <a:gd name="T35" fmla="*/ 1750 h 3750"/>
                <a:gd name="T36" fmla="*/ 1500 w 2750"/>
                <a:gd name="T37" fmla="*/ 2500 h 3750"/>
                <a:gd name="T38" fmla="*/ 500 w 2750"/>
                <a:gd name="T39" fmla="*/ 2500 h 3750"/>
                <a:gd name="T40" fmla="*/ 1500 w 2750"/>
                <a:gd name="T41" fmla="*/ 3250 h 3750"/>
                <a:gd name="T42" fmla="*/ 500 w 2750"/>
                <a:gd name="T43" fmla="*/ 3250 h 3750"/>
                <a:gd name="T44" fmla="*/ 1750 w 2750"/>
                <a:gd name="T45" fmla="*/ 1500 h 3750"/>
                <a:gd name="T46" fmla="*/ 2000 w 2750"/>
                <a:gd name="T47" fmla="*/ 1750 h 3750"/>
                <a:gd name="T48" fmla="*/ 2375 w 2750"/>
                <a:gd name="T49" fmla="*/ 1375 h 3750"/>
                <a:gd name="T50" fmla="*/ 1750 w 2750"/>
                <a:gd name="T51" fmla="*/ 2250 h 3750"/>
                <a:gd name="T52" fmla="*/ 2000 w 2750"/>
                <a:gd name="T53" fmla="*/ 2500 h 3750"/>
                <a:gd name="T54" fmla="*/ 2375 w 2750"/>
                <a:gd name="T55" fmla="*/ 2125 h 3750"/>
                <a:gd name="T56" fmla="*/ 1750 w 2750"/>
                <a:gd name="T57" fmla="*/ 3000 h 3750"/>
                <a:gd name="T58" fmla="*/ 2000 w 2750"/>
                <a:gd name="T59" fmla="*/ 3250 h 3750"/>
                <a:gd name="T60" fmla="*/ 2375 w 2750"/>
                <a:gd name="T61" fmla="*/ 2875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50" h="3750">
                  <a:moveTo>
                    <a:pt x="1000" y="375"/>
                  </a:moveTo>
                  <a:cubicBezTo>
                    <a:pt x="1000" y="168"/>
                    <a:pt x="1168" y="0"/>
                    <a:pt x="1375" y="0"/>
                  </a:cubicBezTo>
                  <a:cubicBezTo>
                    <a:pt x="1582" y="0"/>
                    <a:pt x="1750" y="168"/>
                    <a:pt x="1750" y="375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2250" y="500"/>
                    <a:pt x="2250" y="500"/>
                    <a:pt x="2250" y="500"/>
                  </a:cubicBezTo>
                  <a:cubicBezTo>
                    <a:pt x="2250" y="1000"/>
                    <a:pt x="2250" y="1000"/>
                    <a:pt x="2250" y="1000"/>
                  </a:cubicBezTo>
                  <a:cubicBezTo>
                    <a:pt x="500" y="1000"/>
                    <a:pt x="500" y="1000"/>
                    <a:pt x="500" y="1000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1000" y="500"/>
                    <a:pt x="1000" y="500"/>
                    <a:pt x="1000" y="500"/>
                  </a:cubicBezTo>
                  <a:lnTo>
                    <a:pt x="1000" y="375"/>
                  </a:lnTo>
                  <a:close/>
                  <a:moveTo>
                    <a:pt x="500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750"/>
                    <a:pt x="0" y="3750"/>
                    <a:pt x="0" y="3750"/>
                  </a:cubicBezTo>
                  <a:cubicBezTo>
                    <a:pt x="2750" y="3750"/>
                    <a:pt x="2750" y="3750"/>
                    <a:pt x="2750" y="3750"/>
                  </a:cubicBezTo>
                  <a:cubicBezTo>
                    <a:pt x="2750" y="500"/>
                    <a:pt x="2750" y="500"/>
                    <a:pt x="2750" y="500"/>
                  </a:cubicBezTo>
                  <a:cubicBezTo>
                    <a:pt x="2250" y="500"/>
                    <a:pt x="2250" y="500"/>
                    <a:pt x="2250" y="500"/>
                  </a:cubicBezTo>
                  <a:moveTo>
                    <a:pt x="500" y="1750"/>
                  </a:moveTo>
                  <a:cubicBezTo>
                    <a:pt x="1500" y="1750"/>
                    <a:pt x="1500" y="1750"/>
                    <a:pt x="1500" y="1750"/>
                  </a:cubicBezTo>
                  <a:moveTo>
                    <a:pt x="1500" y="2500"/>
                  </a:moveTo>
                  <a:cubicBezTo>
                    <a:pt x="500" y="2500"/>
                    <a:pt x="500" y="2500"/>
                    <a:pt x="500" y="2500"/>
                  </a:cubicBezTo>
                  <a:moveTo>
                    <a:pt x="1500" y="3250"/>
                  </a:moveTo>
                  <a:cubicBezTo>
                    <a:pt x="500" y="3250"/>
                    <a:pt x="500" y="3250"/>
                    <a:pt x="500" y="3250"/>
                  </a:cubicBezTo>
                  <a:moveTo>
                    <a:pt x="1750" y="1500"/>
                  </a:moveTo>
                  <a:cubicBezTo>
                    <a:pt x="2000" y="1750"/>
                    <a:pt x="2000" y="1750"/>
                    <a:pt x="2000" y="1750"/>
                  </a:cubicBezTo>
                  <a:cubicBezTo>
                    <a:pt x="2375" y="1375"/>
                    <a:pt x="2375" y="1375"/>
                    <a:pt x="2375" y="1375"/>
                  </a:cubicBezTo>
                  <a:moveTo>
                    <a:pt x="1750" y="2250"/>
                  </a:moveTo>
                  <a:cubicBezTo>
                    <a:pt x="2000" y="2500"/>
                    <a:pt x="2000" y="2500"/>
                    <a:pt x="2000" y="2500"/>
                  </a:cubicBezTo>
                  <a:cubicBezTo>
                    <a:pt x="2375" y="2125"/>
                    <a:pt x="2375" y="2125"/>
                    <a:pt x="2375" y="2125"/>
                  </a:cubicBezTo>
                  <a:moveTo>
                    <a:pt x="1750" y="3000"/>
                  </a:moveTo>
                  <a:cubicBezTo>
                    <a:pt x="2000" y="3250"/>
                    <a:pt x="2000" y="3250"/>
                    <a:pt x="2000" y="3250"/>
                  </a:cubicBezTo>
                  <a:cubicBezTo>
                    <a:pt x="2375" y="2875"/>
                    <a:pt x="2375" y="2875"/>
                    <a:pt x="2375" y="2875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8" name="Group 48">
            <a:extLst>
              <a:ext uri="{FF2B5EF4-FFF2-40B4-BE49-F238E27FC236}">
                <a16:creationId xmlns:a16="http://schemas.microsoft.com/office/drawing/2014/main" id="{F5F39C24-853F-459D-BD31-3A440116C7C7}"/>
              </a:ext>
            </a:extLst>
          </p:cNvPr>
          <p:cNvGrpSpPr/>
          <p:nvPr/>
        </p:nvGrpSpPr>
        <p:grpSpPr>
          <a:xfrm>
            <a:off x="6440899" y="2263656"/>
            <a:ext cx="717037" cy="717037"/>
            <a:chOff x="4358958" y="1375804"/>
            <a:chExt cx="731520" cy="731520"/>
          </a:xfrm>
          <a:solidFill>
            <a:schemeClr val="bg1"/>
          </a:solidFill>
        </p:grpSpPr>
        <p:sp>
          <p:nvSpPr>
            <p:cNvPr id="29" name="Oval 49">
              <a:extLst>
                <a:ext uri="{FF2B5EF4-FFF2-40B4-BE49-F238E27FC236}">
                  <a16:creationId xmlns:a16="http://schemas.microsoft.com/office/drawing/2014/main" id="{83C3C161-A83D-4FE5-BCD0-E3D240BFDDE9}"/>
                </a:ext>
              </a:extLst>
            </p:cNvPr>
            <p:cNvSpPr/>
            <p:nvPr/>
          </p:nvSpPr>
          <p:spPr bwMode="auto">
            <a:xfrm>
              <a:off x="4358958" y="1375804"/>
              <a:ext cx="731520" cy="7315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Oval 50">
              <a:extLst>
                <a:ext uri="{FF2B5EF4-FFF2-40B4-BE49-F238E27FC236}">
                  <a16:creationId xmlns:a16="http://schemas.microsoft.com/office/drawing/2014/main" id="{97CA5356-D4A5-4AD2-BDAE-56227D7A8811}"/>
                </a:ext>
              </a:extLst>
            </p:cNvPr>
            <p:cNvSpPr/>
            <p:nvPr/>
          </p:nvSpPr>
          <p:spPr bwMode="auto">
            <a:xfrm>
              <a:off x="4450398" y="1467244"/>
              <a:ext cx="548640" cy="548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money_2">
              <a:extLst>
                <a:ext uri="{FF2B5EF4-FFF2-40B4-BE49-F238E27FC236}">
                  <a16:creationId xmlns:a16="http://schemas.microsoft.com/office/drawing/2014/main" id="{19A7A844-D8EC-4256-8BE8-0BF7AC22D5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28122" y="1531183"/>
              <a:ext cx="393192" cy="414574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5875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BE56AE02-900C-4B2C-8ADD-7E144C581CD7}"/>
              </a:ext>
            </a:extLst>
          </p:cNvPr>
          <p:cNvGrpSpPr/>
          <p:nvPr/>
        </p:nvGrpSpPr>
        <p:grpSpPr>
          <a:xfrm>
            <a:off x="6440899" y="980935"/>
            <a:ext cx="717037" cy="717037"/>
            <a:chOff x="8902271" y="2461768"/>
            <a:chExt cx="731520" cy="731520"/>
          </a:xfrm>
          <a:solidFill>
            <a:schemeClr val="bg1"/>
          </a:solidFill>
        </p:grpSpPr>
        <p:sp>
          <p:nvSpPr>
            <p:cNvPr id="33" name="Oval 57">
              <a:extLst>
                <a:ext uri="{FF2B5EF4-FFF2-40B4-BE49-F238E27FC236}">
                  <a16:creationId xmlns:a16="http://schemas.microsoft.com/office/drawing/2014/main" id="{E07291D2-43B5-4C03-AE6A-4F819358C5FF}"/>
                </a:ext>
              </a:extLst>
            </p:cNvPr>
            <p:cNvSpPr/>
            <p:nvPr/>
          </p:nvSpPr>
          <p:spPr bwMode="auto">
            <a:xfrm>
              <a:off x="8902271" y="2461768"/>
              <a:ext cx="731520" cy="731520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Oval 58">
              <a:extLst>
                <a:ext uri="{FF2B5EF4-FFF2-40B4-BE49-F238E27FC236}">
                  <a16:creationId xmlns:a16="http://schemas.microsoft.com/office/drawing/2014/main" id="{AF9EB511-D108-4878-BEBE-90EBE445C705}"/>
                </a:ext>
              </a:extLst>
            </p:cNvPr>
            <p:cNvSpPr/>
            <p:nvPr/>
          </p:nvSpPr>
          <p:spPr bwMode="auto">
            <a:xfrm>
              <a:off x="8993711" y="2553208"/>
              <a:ext cx="548640" cy="548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PostUpdateLegacy_E1D7">
              <a:extLst>
                <a:ext uri="{FF2B5EF4-FFF2-40B4-BE49-F238E27FC236}">
                  <a16:creationId xmlns:a16="http://schemas.microsoft.com/office/drawing/2014/main" id="{2A8BA40B-CF67-4706-99D6-C7DB51A93C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8367" y="2745472"/>
              <a:ext cx="319328" cy="164112"/>
            </a:xfrm>
            <a:custGeom>
              <a:avLst/>
              <a:gdLst>
                <a:gd name="T0" fmla="*/ 270 w 1041"/>
                <a:gd name="T1" fmla="*/ 268 h 535"/>
                <a:gd name="T2" fmla="*/ 68 w 1041"/>
                <a:gd name="T3" fmla="*/ 268 h 535"/>
                <a:gd name="T4" fmla="*/ 269 w 1041"/>
                <a:gd name="T5" fmla="*/ 133 h 535"/>
                <a:gd name="T6" fmla="*/ 0 w 1041"/>
                <a:gd name="T7" fmla="*/ 133 h 535"/>
                <a:gd name="T8" fmla="*/ 270 w 1041"/>
                <a:gd name="T9" fmla="*/ 404 h 535"/>
                <a:gd name="T10" fmla="*/ 135 w 1041"/>
                <a:gd name="T11" fmla="*/ 404 h 535"/>
                <a:gd name="T12" fmla="*/ 1041 w 1041"/>
                <a:gd name="T13" fmla="*/ 0 h 535"/>
                <a:gd name="T14" fmla="*/ 371 w 1041"/>
                <a:gd name="T15" fmla="*/ 0 h 535"/>
                <a:gd name="T16" fmla="*/ 371 w 1041"/>
                <a:gd name="T17" fmla="*/ 535 h 535"/>
                <a:gd name="T18" fmla="*/ 1041 w 1041"/>
                <a:gd name="T19" fmla="*/ 535 h 535"/>
                <a:gd name="T20" fmla="*/ 1041 w 1041"/>
                <a:gd name="T21" fmla="*/ 0 h 535"/>
                <a:gd name="T22" fmla="*/ 671 w 1041"/>
                <a:gd name="T23" fmla="*/ 268 h 535"/>
                <a:gd name="T24" fmla="*/ 469 w 1041"/>
                <a:gd name="T25" fmla="*/ 268 h 535"/>
                <a:gd name="T26" fmla="*/ 942 w 1041"/>
                <a:gd name="T27" fmla="*/ 133 h 535"/>
                <a:gd name="T28" fmla="*/ 469 w 1041"/>
                <a:gd name="T29" fmla="*/ 133 h 535"/>
                <a:gd name="T30" fmla="*/ 672 w 1041"/>
                <a:gd name="T31" fmla="*/ 404 h 535"/>
                <a:gd name="T32" fmla="*/ 469 w 1041"/>
                <a:gd name="T33" fmla="*/ 404 h 535"/>
                <a:gd name="T34" fmla="*/ 909 w 1041"/>
                <a:gd name="T35" fmla="*/ 267 h 535"/>
                <a:gd name="T36" fmla="*/ 772 w 1041"/>
                <a:gd name="T37" fmla="*/ 267 h 535"/>
                <a:gd name="T38" fmla="*/ 772 w 1041"/>
                <a:gd name="T39" fmla="*/ 404 h 535"/>
                <a:gd name="T40" fmla="*/ 909 w 1041"/>
                <a:gd name="T41" fmla="*/ 404 h 535"/>
                <a:gd name="T42" fmla="*/ 909 w 1041"/>
                <a:gd name="T43" fmla="*/ 26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1" h="535">
                  <a:moveTo>
                    <a:pt x="270" y="268"/>
                  </a:moveTo>
                  <a:lnTo>
                    <a:pt x="68" y="268"/>
                  </a:lnTo>
                  <a:moveTo>
                    <a:pt x="269" y="133"/>
                  </a:moveTo>
                  <a:lnTo>
                    <a:pt x="0" y="133"/>
                  </a:lnTo>
                  <a:moveTo>
                    <a:pt x="270" y="404"/>
                  </a:moveTo>
                  <a:lnTo>
                    <a:pt x="135" y="404"/>
                  </a:lnTo>
                  <a:moveTo>
                    <a:pt x="1041" y="0"/>
                  </a:moveTo>
                  <a:lnTo>
                    <a:pt x="371" y="0"/>
                  </a:lnTo>
                  <a:lnTo>
                    <a:pt x="371" y="535"/>
                  </a:lnTo>
                  <a:lnTo>
                    <a:pt x="1041" y="535"/>
                  </a:lnTo>
                  <a:lnTo>
                    <a:pt x="1041" y="0"/>
                  </a:lnTo>
                  <a:moveTo>
                    <a:pt x="671" y="268"/>
                  </a:moveTo>
                  <a:lnTo>
                    <a:pt x="469" y="268"/>
                  </a:lnTo>
                  <a:moveTo>
                    <a:pt x="942" y="133"/>
                  </a:moveTo>
                  <a:lnTo>
                    <a:pt x="469" y="133"/>
                  </a:lnTo>
                  <a:moveTo>
                    <a:pt x="672" y="404"/>
                  </a:moveTo>
                  <a:lnTo>
                    <a:pt x="469" y="404"/>
                  </a:lnTo>
                  <a:moveTo>
                    <a:pt x="909" y="267"/>
                  </a:moveTo>
                  <a:lnTo>
                    <a:pt x="772" y="267"/>
                  </a:lnTo>
                  <a:lnTo>
                    <a:pt x="772" y="404"/>
                  </a:lnTo>
                  <a:lnTo>
                    <a:pt x="909" y="404"/>
                  </a:lnTo>
                  <a:lnTo>
                    <a:pt x="909" y="267"/>
                  </a:lnTo>
                </a:path>
              </a:pathLst>
            </a:custGeom>
            <a:noFill/>
            <a:ln w="15875" cap="sq">
              <a:solidFill>
                <a:schemeClr val="tx2"/>
              </a:solidFill>
              <a:prstDash val="solid"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36" name="Straight Connector 84">
            <a:extLst>
              <a:ext uri="{FF2B5EF4-FFF2-40B4-BE49-F238E27FC236}">
                <a16:creationId xmlns:a16="http://schemas.microsoft.com/office/drawing/2014/main" id="{8E1D8E39-FD31-44EF-A1A7-99E4B574D19B}"/>
              </a:ext>
            </a:extLst>
          </p:cNvPr>
          <p:cNvCxnSpPr>
            <a:cxnSpLocks/>
          </p:cNvCxnSpPr>
          <p:nvPr/>
        </p:nvCxnSpPr>
        <p:spPr>
          <a:xfrm>
            <a:off x="1095993" y="2788429"/>
            <a:ext cx="1322981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ear">
            <a:extLst>
              <a:ext uri="{FF2B5EF4-FFF2-40B4-BE49-F238E27FC236}">
                <a16:creationId xmlns:a16="http://schemas.microsoft.com/office/drawing/2014/main" id="{295ADE4E-46B8-42FD-BC66-A722EC915B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88103" y="2492756"/>
            <a:ext cx="540117" cy="537779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29" tIns="44815" rIns="89629" bIns="4481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8" name="gear">
            <a:extLst>
              <a:ext uri="{FF2B5EF4-FFF2-40B4-BE49-F238E27FC236}">
                <a16:creationId xmlns:a16="http://schemas.microsoft.com/office/drawing/2014/main" id="{A336FB17-B943-4835-980D-F35108033D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04406" y="2179825"/>
            <a:ext cx="540117" cy="537779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29" tIns="44815" rIns="89629" bIns="4481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9" name="gear">
            <a:extLst>
              <a:ext uri="{FF2B5EF4-FFF2-40B4-BE49-F238E27FC236}">
                <a16:creationId xmlns:a16="http://schemas.microsoft.com/office/drawing/2014/main" id="{9CC19F1F-6D82-4600-95CE-A414FDFE49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2718" y="2568628"/>
            <a:ext cx="540117" cy="537779"/>
          </a:xfrm>
          <a:custGeom>
            <a:avLst/>
            <a:gdLst>
              <a:gd name="T0" fmla="*/ 72 w 318"/>
              <a:gd name="T1" fmla="*/ 159 h 318"/>
              <a:gd name="T2" fmla="*/ 159 w 318"/>
              <a:gd name="T3" fmla="*/ 72 h 318"/>
              <a:gd name="T4" fmla="*/ 246 w 318"/>
              <a:gd name="T5" fmla="*/ 159 h 318"/>
              <a:gd name="T6" fmla="*/ 159 w 318"/>
              <a:gd name="T7" fmla="*/ 246 h 318"/>
              <a:gd name="T8" fmla="*/ 72 w 318"/>
              <a:gd name="T9" fmla="*/ 159 h 318"/>
              <a:gd name="T10" fmla="*/ 212 w 318"/>
              <a:gd name="T11" fmla="*/ 9 h 318"/>
              <a:gd name="T12" fmla="*/ 159 w 318"/>
              <a:gd name="T13" fmla="*/ 0 h 318"/>
              <a:gd name="T14" fmla="*/ 0 w 318"/>
              <a:gd name="T15" fmla="*/ 159 h 318"/>
              <a:gd name="T16" fmla="*/ 91 w 318"/>
              <a:gd name="T17" fmla="*/ 303 h 318"/>
              <a:gd name="T18" fmla="*/ 106 w 318"/>
              <a:gd name="T19" fmla="*/ 309 h 318"/>
              <a:gd name="T20" fmla="*/ 159 w 318"/>
              <a:gd name="T21" fmla="*/ 318 h 318"/>
              <a:gd name="T22" fmla="*/ 318 w 318"/>
              <a:gd name="T23" fmla="*/ 159 h 318"/>
              <a:gd name="T24" fmla="*/ 310 w 318"/>
              <a:gd name="T25" fmla="*/ 110 h 318"/>
              <a:gd name="T26" fmla="*/ 304 w 318"/>
              <a:gd name="T27" fmla="*/ 93 h 318"/>
              <a:gd name="T28" fmla="*/ 230 w 318"/>
              <a:gd name="T29" fmla="*/ 17 h 318"/>
              <a:gd name="T30" fmla="*/ 202 w 318"/>
              <a:gd name="T31" fmla="*/ 56 h 318"/>
              <a:gd name="T32" fmla="*/ 194 w 318"/>
              <a:gd name="T33" fmla="*/ 79 h 318"/>
              <a:gd name="T34" fmla="*/ 268 w 318"/>
              <a:gd name="T35" fmla="*/ 118 h 318"/>
              <a:gd name="T36" fmla="*/ 240 w 318"/>
              <a:gd name="T37" fmla="*/ 127 h 318"/>
              <a:gd name="T38" fmla="*/ 239 w 318"/>
              <a:gd name="T39" fmla="*/ 192 h 318"/>
              <a:gd name="T40" fmla="*/ 267 w 318"/>
              <a:gd name="T41" fmla="*/ 203 h 318"/>
              <a:gd name="T42" fmla="*/ 206 w 318"/>
              <a:gd name="T43" fmla="*/ 265 h 318"/>
              <a:gd name="T44" fmla="*/ 193 w 318"/>
              <a:gd name="T45" fmla="*/ 239 h 318"/>
              <a:gd name="T46" fmla="*/ 117 w 318"/>
              <a:gd name="T47" fmla="*/ 266 h 318"/>
              <a:gd name="T48" fmla="*/ 128 w 318"/>
              <a:gd name="T49" fmla="*/ 240 h 318"/>
              <a:gd name="T50" fmla="*/ 54 w 318"/>
              <a:gd name="T51" fmla="*/ 203 h 318"/>
              <a:gd name="T52" fmla="*/ 79 w 318"/>
              <a:gd name="T53" fmla="*/ 193 h 318"/>
              <a:gd name="T54" fmla="*/ 54 w 318"/>
              <a:gd name="T55" fmla="*/ 118 h 318"/>
              <a:gd name="T56" fmla="*/ 78 w 318"/>
              <a:gd name="T57" fmla="*/ 127 h 318"/>
              <a:gd name="T58" fmla="*/ 127 w 318"/>
              <a:gd name="T59" fmla="*/ 78 h 318"/>
              <a:gd name="T60" fmla="*/ 116 w 318"/>
              <a:gd name="T61" fmla="*/ 5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318">
                <a:moveTo>
                  <a:pt x="72" y="159"/>
                </a:moveTo>
                <a:cubicBezTo>
                  <a:pt x="72" y="111"/>
                  <a:pt x="111" y="72"/>
                  <a:pt x="159" y="72"/>
                </a:cubicBezTo>
                <a:cubicBezTo>
                  <a:pt x="207" y="72"/>
                  <a:pt x="246" y="111"/>
                  <a:pt x="246" y="159"/>
                </a:cubicBezTo>
                <a:cubicBezTo>
                  <a:pt x="246" y="207"/>
                  <a:pt x="207" y="246"/>
                  <a:pt x="159" y="246"/>
                </a:cubicBezTo>
                <a:cubicBezTo>
                  <a:pt x="111" y="246"/>
                  <a:pt x="72" y="207"/>
                  <a:pt x="72" y="159"/>
                </a:cubicBezTo>
                <a:close/>
                <a:moveTo>
                  <a:pt x="212" y="9"/>
                </a:moveTo>
                <a:cubicBezTo>
                  <a:pt x="195" y="3"/>
                  <a:pt x="177" y="0"/>
                  <a:pt x="159" y="0"/>
                </a:cubicBezTo>
                <a:cubicBezTo>
                  <a:pt x="71" y="0"/>
                  <a:pt x="0" y="71"/>
                  <a:pt x="0" y="159"/>
                </a:cubicBezTo>
                <a:cubicBezTo>
                  <a:pt x="0" y="223"/>
                  <a:pt x="37" y="277"/>
                  <a:pt x="91" y="303"/>
                </a:cubicBezTo>
                <a:moveTo>
                  <a:pt x="106" y="309"/>
                </a:moveTo>
                <a:cubicBezTo>
                  <a:pt x="122" y="315"/>
                  <a:pt x="140" y="318"/>
                  <a:pt x="159" y="318"/>
                </a:cubicBezTo>
                <a:cubicBezTo>
                  <a:pt x="247" y="318"/>
                  <a:pt x="318" y="247"/>
                  <a:pt x="318" y="159"/>
                </a:cubicBezTo>
                <a:cubicBezTo>
                  <a:pt x="318" y="142"/>
                  <a:pt x="315" y="126"/>
                  <a:pt x="310" y="110"/>
                </a:cubicBezTo>
                <a:moveTo>
                  <a:pt x="304" y="93"/>
                </a:moveTo>
                <a:cubicBezTo>
                  <a:pt x="289" y="60"/>
                  <a:pt x="262" y="33"/>
                  <a:pt x="230" y="17"/>
                </a:cubicBezTo>
                <a:moveTo>
                  <a:pt x="202" y="56"/>
                </a:moveTo>
                <a:cubicBezTo>
                  <a:pt x="194" y="79"/>
                  <a:pt x="194" y="79"/>
                  <a:pt x="194" y="79"/>
                </a:cubicBezTo>
                <a:moveTo>
                  <a:pt x="268" y="118"/>
                </a:moveTo>
                <a:cubicBezTo>
                  <a:pt x="240" y="127"/>
                  <a:pt x="240" y="127"/>
                  <a:pt x="240" y="127"/>
                </a:cubicBezTo>
                <a:moveTo>
                  <a:pt x="239" y="192"/>
                </a:moveTo>
                <a:cubicBezTo>
                  <a:pt x="267" y="203"/>
                  <a:pt x="267" y="203"/>
                  <a:pt x="267" y="203"/>
                </a:cubicBezTo>
                <a:moveTo>
                  <a:pt x="206" y="265"/>
                </a:moveTo>
                <a:cubicBezTo>
                  <a:pt x="193" y="239"/>
                  <a:pt x="193" y="239"/>
                  <a:pt x="193" y="239"/>
                </a:cubicBezTo>
                <a:moveTo>
                  <a:pt x="117" y="266"/>
                </a:moveTo>
                <a:cubicBezTo>
                  <a:pt x="128" y="240"/>
                  <a:pt x="128" y="240"/>
                  <a:pt x="128" y="240"/>
                </a:cubicBezTo>
                <a:moveTo>
                  <a:pt x="54" y="203"/>
                </a:moveTo>
                <a:cubicBezTo>
                  <a:pt x="79" y="193"/>
                  <a:pt x="79" y="193"/>
                  <a:pt x="79" y="193"/>
                </a:cubicBezTo>
                <a:moveTo>
                  <a:pt x="54" y="118"/>
                </a:moveTo>
                <a:cubicBezTo>
                  <a:pt x="78" y="127"/>
                  <a:pt x="78" y="127"/>
                  <a:pt x="78" y="127"/>
                </a:cubicBezTo>
                <a:moveTo>
                  <a:pt x="127" y="78"/>
                </a:moveTo>
                <a:cubicBezTo>
                  <a:pt x="116" y="56"/>
                  <a:pt x="116" y="56"/>
                  <a:pt x="116" y="56"/>
                </a:cubicBezTo>
              </a:path>
            </a:pathLst>
          </a:cu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9629" tIns="44815" rIns="89629" bIns="4481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0" name="Freeform: Shape 8">
            <a:extLst>
              <a:ext uri="{FF2B5EF4-FFF2-40B4-BE49-F238E27FC236}">
                <a16:creationId xmlns:a16="http://schemas.microsoft.com/office/drawing/2014/main" id="{66464721-3982-4F0B-BFCF-715F96F64EC3}"/>
              </a:ext>
            </a:extLst>
          </p:cNvPr>
          <p:cNvSpPr/>
          <p:nvPr/>
        </p:nvSpPr>
        <p:spPr bwMode="auto">
          <a:xfrm>
            <a:off x="2732643" y="1354103"/>
            <a:ext cx="3685500" cy="1159341"/>
          </a:xfrm>
          <a:custGeom>
            <a:avLst/>
            <a:gdLst>
              <a:gd name="connsiteX0" fmla="*/ 3836504 w 3836504"/>
              <a:gd name="connsiteY0" fmla="*/ 0 h 1182756"/>
              <a:gd name="connsiteX1" fmla="*/ 0 w 3836504"/>
              <a:gd name="connsiteY1" fmla="*/ 0 h 1182756"/>
              <a:gd name="connsiteX2" fmla="*/ 0 w 3836504"/>
              <a:gd name="connsiteY2" fmla="*/ 1182756 h 11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6504" h="1182756">
                <a:moveTo>
                  <a:pt x="3836504" y="0"/>
                </a:moveTo>
                <a:lnTo>
                  <a:pt x="0" y="0"/>
                </a:lnTo>
                <a:lnTo>
                  <a:pt x="0" y="1182756"/>
                </a:lnTo>
              </a:path>
            </a:pathLst>
          </a:custGeom>
          <a:ln w="25400" cap="rnd">
            <a:solidFill>
              <a:schemeClr val="bg2">
                <a:lumMod val="75000"/>
              </a:schemeClr>
            </a:solidFill>
            <a:prstDash val="sysDash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FE91E2F5-4932-4027-837B-C1C2DB4AC72B}"/>
              </a:ext>
            </a:extLst>
          </p:cNvPr>
          <p:cNvSpPr/>
          <p:nvPr/>
        </p:nvSpPr>
        <p:spPr bwMode="auto">
          <a:xfrm flipV="1">
            <a:off x="3951219" y="3103061"/>
            <a:ext cx="2466924" cy="727857"/>
          </a:xfrm>
          <a:custGeom>
            <a:avLst/>
            <a:gdLst>
              <a:gd name="connsiteX0" fmla="*/ 3836504 w 3836504"/>
              <a:gd name="connsiteY0" fmla="*/ 0 h 1182756"/>
              <a:gd name="connsiteX1" fmla="*/ 0 w 3836504"/>
              <a:gd name="connsiteY1" fmla="*/ 0 h 1182756"/>
              <a:gd name="connsiteX2" fmla="*/ 0 w 3836504"/>
              <a:gd name="connsiteY2" fmla="*/ 1182756 h 11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6504" h="1182756">
                <a:moveTo>
                  <a:pt x="3836504" y="0"/>
                </a:moveTo>
                <a:lnTo>
                  <a:pt x="0" y="0"/>
                </a:lnTo>
                <a:lnTo>
                  <a:pt x="0" y="1182756"/>
                </a:lnTo>
              </a:path>
            </a:pathLst>
          </a:custGeom>
          <a:ln w="25400" cap="rnd">
            <a:solidFill>
              <a:schemeClr val="bg2">
                <a:lumMod val="75000"/>
              </a:schemeClr>
            </a:solidFill>
            <a:prstDash val="sysDash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05DF7428-FA9C-4315-93AB-7A0A7DCFD272}"/>
              </a:ext>
            </a:extLst>
          </p:cNvPr>
          <p:cNvSpPr/>
          <p:nvPr/>
        </p:nvSpPr>
        <p:spPr bwMode="auto">
          <a:xfrm>
            <a:off x="3667910" y="2445250"/>
            <a:ext cx="2786317" cy="198024"/>
          </a:xfrm>
          <a:custGeom>
            <a:avLst/>
            <a:gdLst>
              <a:gd name="connsiteX0" fmla="*/ 0 w 2842592"/>
              <a:gd name="connsiteY0" fmla="*/ 0 h 188844"/>
              <a:gd name="connsiteX1" fmla="*/ 1311966 w 2842592"/>
              <a:gd name="connsiteY1" fmla="*/ 0 h 188844"/>
              <a:gd name="connsiteX2" fmla="*/ 1311966 w 2842592"/>
              <a:gd name="connsiteY2" fmla="*/ 188844 h 188844"/>
              <a:gd name="connsiteX3" fmla="*/ 2842592 w 2842592"/>
              <a:gd name="connsiteY3" fmla="*/ 188844 h 18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592" h="188844">
                <a:moveTo>
                  <a:pt x="0" y="0"/>
                </a:moveTo>
                <a:lnTo>
                  <a:pt x="1311966" y="0"/>
                </a:lnTo>
                <a:lnTo>
                  <a:pt x="1311966" y="188844"/>
                </a:lnTo>
                <a:lnTo>
                  <a:pt x="2842592" y="188844"/>
                </a:lnTo>
              </a:path>
            </a:pathLst>
          </a:custGeom>
          <a:ln w="25400" cap="rnd">
            <a:solidFill>
              <a:schemeClr val="bg2">
                <a:lumMod val="75000"/>
              </a:schemeClr>
            </a:solidFill>
            <a:prstDash val="sysDash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43" name="Group 41">
            <a:extLst>
              <a:ext uri="{FF2B5EF4-FFF2-40B4-BE49-F238E27FC236}">
                <a16:creationId xmlns:a16="http://schemas.microsoft.com/office/drawing/2014/main" id="{75704AA1-E07F-46F1-B510-5829D0F4C098}"/>
              </a:ext>
            </a:extLst>
          </p:cNvPr>
          <p:cNvGrpSpPr/>
          <p:nvPr/>
        </p:nvGrpSpPr>
        <p:grpSpPr>
          <a:xfrm>
            <a:off x="5318025" y="2382102"/>
            <a:ext cx="548036" cy="548036"/>
            <a:chOff x="8273084" y="4939580"/>
            <a:chExt cx="559104" cy="559104"/>
          </a:xfrm>
          <a:solidFill>
            <a:schemeClr val="bg2"/>
          </a:solidFill>
        </p:grpSpPr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A8CA5DA9-228D-4C62-BEF2-3C25671D0584}"/>
                </a:ext>
              </a:extLst>
            </p:cNvPr>
            <p:cNvSpPr/>
            <p:nvPr/>
          </p:nvSpPr>
          <p:spPr bwMode="auto">
            <a:xfrm>
              <a:off x="8273084" y="4939580"/>
              <a:ext cx="559104" cy="559104"/>
            </a:xfrm>
            <a:prstGeom prst="ellipse">
              <a:avLst/>
            </a:prstGeom>
            <a:grpFill/>
            <a:ln w="762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heck 3">
              <a:extLst>
                <a:ext uri="{FF2B5EF4-FFF2-40B4-BE49-F238E27FC236}">
                  <a16:creationId xmlns:a16="http://schemas.microsoft.com/office/drawing/2014/main" id="{3405FA1E-EDFE-420B-B81E-8FE07F563C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68690" y="5036252"/>
              <a:ext cx="367893" cy="36576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grpFill/>
            <a:ln w="22225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EB7B15ED-0452-493F-B2D1-320D32DDF793}"/>
              </a:ext>
            </a:extLst>
          </p:cNvPr>
          <p:cNvGrpSpPr/>
          <p:nvPr/>
        </p:nvGrpSpPr>
        <p:grpSpPr>
          <a:xfrm>
            <a:off x="5318025" y="3536229"/>
            <a:ext cx="548036" cy="548036"/>
            <a:chOff x="8273084" y="4939580"/>
            <a:chExt cx="559104" cy="559104"/>
          </a:xfrm>
          <a:solidFill>
            <a:schemeClr val="bg2"/>
          </a:solidFill>
        </p:grpSpPr>
        <p:sp>
          <p:nvSpPr>
            <p:cNvPr id="47" name="Oval 40">
              <a:extLst>
                <a:ext uri="{FF2B5EF4-FFF2-40B4-BE49-F238E27FC236}">
                  <a16:creationId xmlns:a16="http://schemas.microsoft.com/office/drawing/2014/main" id="{A8357FC3-AB22-433D-9B22-0AA2B7682951}"/>
                </a:ext>
              </a:extLst>
            </p:cNvPr>
            <p:cNvSpPr/>
            <p:nvPr/>
          </p:nvSpPr>
          <p:spPr bwMode="auto">
            <a:xfrm>
              <a:off x="8273084" y="4939580"/>
              <a:ext cx="559104" cy="559104"/>
            </a:xfrm>
            <a:prstGeom prst="ellipse">
              <a:avLst/>
            </a:prstGeom>
            <a:grpFill/>
            <a:ln w="762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heck 3">
              <a:extLst>
                <a:ext uri="{FF2B5EF4-FFF2-40B4-BE49-F238E27FC236}">
                  <a16:creationId xmlns:a16="http://schemas.microsoft.com/office/drawing/2014/main" id="{6BE28291-15C8-4FE7-8166-2B137F900CA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68690" y="5036252"/>
              <a:ext cx="367893" cy="36576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grpFill/>
            <a:ln w="22225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9" name="Group 44">
            <a:extLst>
              <a:ext uri="{FF2B5EF4-FFF2-40B4-BE49-F238E27FC236}">
                <a16:creationId xmlns:a16="http://schemas.microsoft.com/office/drawing/2014/main" id="{02FD4297-597B-4AD3-8786-2A47C9450254}"/>
              </a:ext>
            </a:extLst>
          </p:cNvPr>
          <p:cNvGrpSpPr/>
          <p:nvPr/>
        </p:nvGrpSpPr>
        <p:grpSpPr>
          <a:xfrm>
            <a:off x="5318025" y="1079575"/>
            <a:ext cx="548036" cy="548036"/>
            <a:chOff x="8273084" y="4939580"/>
            <a:chExt cx="559104" cy="559104"/>
          </a:xfrm>
          <a:solidFill>
            <a:schemeClr val="bg2"/>
          </a:solidFill>
        </p:grpSpPr>
        <p:sp>
          <p:nvSpPr>
            <p:cNvPr id="50" name="Oval 45">
              <a:extLst>
                <a:ext uri="{FF2B5EF4-FFF2-40B4-BE49-F238E27FC236}">
                  <a16:creationId xmlns:a16="http://schemas.microsoft.com/office/drawing/2014/main" id="{21A00BB7-9832-4912-BEBE-AC9631221635}"/>
                </a:ext>
              </a:extLst>
            </p:cNvPr>
            <p:cNvSpPr/>
            <p:nvPr/>
          </p:nvSpPr>
          <p:spPr bwMode="auto">
            <a:xfrm>
              <a:off x="8273084" y="4939580"/>
              <a:ext cx="559104" cy="559104"/>
            </a:xfrm>
            <a:prstGeom prst="ellipse">
              <a:avLst/>
            </a:prstGeom>
            <a:grpFill/>
            <a:ln w="762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9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heck 3">
              <a:extLst>
                <a:ext uri="{FF2B5EF4-FFF2-40B4-BE49-F238E27FC236}">
                  <a16:creationId xmlns:a16="http://schemas.microsoft.com/office/drawing/2014/main" id="{F993BC1B-B756-428F-BF5B-E7256EC614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68690" y="5036252"/>
              <a:ext cx="367893" cy="365760"/>
            </a:xfrm>
            <a:custGeom>
              <a:avLst/>
              <a:gdLst>
                <a:gd name="T0" fmla="*/ 250 w 250"/>
                <a:gd name="T1" fmla="*/ 125 h 250"/>
                <a:gd name="T2" fmla="*/ 125 w 250"/>
                <a:gd name="T3" fmla="*/ 250 h 250"/>
                <a:gd name="T4" fmla="*/ 0 w 250"/>
                <a:gd name="T5" fmla="*/ 125 h 250"/>
                <a:gd name="T6" fmla="*/ 125 w 250"/>
                <a:gd name="T7" fmla="*/ 0 h 250"/>
                <a:gd name="T8" fmla="*/ 250 w 250"/>
                <a:gd name="T9" fmla="*/ 125 h 250"/>
                <a:gd name="T10" fmla="*/ 60 w 250"/>
                <a:gd name="T11" fmla="*/ 125 h 250"/>
                <a:gd name="T12" fmla="*/ 100 w 250"/>
                <a:gd name="T13" fmla="*/ 165 h 250"/>
                <a:gd name="T14" fmla="*/ 190 w 250"/>
                <a:gd name="T15" fmla="*/ 7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50">
                  <a:moveTo>
                    <a:pt x="250" y="125"/>
                  </a:moveTo>
                  <a:cubicBezTo>
                    <a:pt x="250" y="194"/>
                    <a:pt x="194" y="250"/>
                    <a:pt x="125" y="250"/>
                  </a:cubicBez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50" y="56"/>
                    <a:pt x="250" y="125"/>
                  </a:cubicBezTo>
                  <a:close/>
                  <a:moveTo>
                    <a:pt x="60" y="125"/>
                  </a:moveTo>
                  <a:cubicBezTo>
                    <a:pt x="100" y="165"/>
                    <a:pt x="100" y="165"/>
                    <a:pt x="100" y="165"/>
                  </a:cubicBezTo>
                  <a:cubicBezTo>
                    <a:pt x="190" y="74"/>
                    <a:pt x="190" y="74"/>
                    <a:pt x="190" y="74"/>
                  </a:cubicBezTo>
                </a:path>
              </a:pathLst>
            </a:custGeom>
            <a:grpFill/>
            <a:ln w="22225" cap="sq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29" tIns="44815" rIns="89629" bIns="448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D0ED4A18-3695-4045-AAF6-A8B22C6702FC}"/>
              </a:ext>
            </a:extLst>
          </p:cNvPr>
          <p:cNvSpPr txBox="1">
            <a:spLocks/>
          </p:cNvSpPr>
          <p:nvPr/>
        </p:nvSpPr>
        <p:spPr>
          <a:xfrm>
            <a:off x="96174" y="2232098"/>
            <a:ext cx="1199549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32742">
              <a:lnSpc>
                <a:spcPts val="1800"/>
              </a:lnSpc>
            </a:pPr>
            <a:r>
              <a:rPr lang="en-US" sz="1800" dirty="0">
                <a:solidFill>
                  <a:srgbClr val="2F2F2F"/>
                </a:solidFill>
                <a:latin typeface="+mj-lt"/>
              </a:rPr>
              <a:t>Developers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F6CD09E5-883F-446B-9BB2-5F0AE3F3AB26}"/>
              </a:ext>
            </a:extLst>
          </p:cNvPr>
          <p:cNvSpPr txBox="1">
            <a:spLocks/>
          </p:cNvSpPr>
          <p:nvPr/>
        </p:nvSpPr>
        <p:spPr>
          <a:xfrm>
            <a:off x="96173" y="3826967"/>
            <a:ext cx="1199549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32742">
              <a:lnSpc>
                <a:spcPts val="1800"/>
              </a:lnSpc>
            </a:pPr>
            <a:r>
              <a:rPr lang="en-US" sz="1800" dirty="0">
                <a:solidFill>
                  <a:srgbClr val="2F2F2F"/>
                </a:solidFill>
                <a:latin typeface="+mj-lt"/>
              </a:rPr>
              <a:t>Operations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621383C4-ED91-49CB-92FB-3E15B5C20CD5}"/>
              </a:ext>
            </a:extLst>
          </p:cNvPr>
          <p:cNvSpPr txBox="1">
            <a:spLocks/>
          </p:cNvSpPr>
          <p:nvPr/>
        </p:nvSpPr>
        <p:spPr>
          <a:xfrm>
            <a:off x="6160325" y="1731420"/>
            <a:ext cx="133121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Notifications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7207864-A18F-41D2-A243-04ACEB146F25}"/>
              </a:ext>
            </a:extLst>
          </p:cNvPr>
          <p:cNvSpPr txBox="1">
            <a:spLocks/>
          </p:cNvSpPr>
          <p:nvPr/>
        </p:nvSpPr>
        <p:spPr>
          <a:xfrm>
            <a:off x="5866061" y="3002807"/>
            <a:ext cx="2164081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Budget compliance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469EFFF-E153-4A03-80CA-0332E3B396F3}"/>
              </a:ext>
            </a:extLst>
          </p:cNvPr>
          <p:cNvSpPr txBox="1">
            <a:spLocks/>
          </p:cNvSpPr>
          <p:nvPr/>
        </p:nvSpPr>
        <p:spPr>
          <a:xfrm>
            <a:off x="5866061" y="4217501"/>
            <a:ext cx="193731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Policy compliance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8F5EB07E-D945-49A5-A2BC-CDCF4D742AC6}"/>
              </a:ext>
            </a:extLst>
          </p:cNvPr>
          <p:cNvSpPr txBox="1">
            <a:spLocks/>
          </p:cNvSpPr>
          <p:nvPr/>
        </p:nvSpPr>
        <p:spPr>
          <a:xfrm>
            <a:off x="7366473" y="2546344"/>
            <a:ext cx="201073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742">
              <a:lnSpc>
                <a:spcPts val="1800"/>
              </a:lnSpc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Cloud Custodian Team</a:t>
            </a:r>
          </a:p>
        </p:txBody>
      </p:sp>
      <p:sp>
        <p:nvSpPr>
          <p:cNvPr id="58" name="people_12" title="Icon of three people">
            <a:extLst>
              <a:ext uri="{FF2B5EF4-FFF2-40B4-BE49-F238E27FC236}">
                <a16:creationId xmlns:a16="http://schemas.microsoft.com/office/drawing/2014/main" id="{C995E307-949D-4086-AA18-10661C6B03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1270" y="1731420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59" name="people_12" title="Icon of three people">
            <a:extLst>
              <a:ext uri="{FF2B5EF4-FFF2-40B4-BE49-F238E27FC236}">
                <a16:creationId xmlns:a16="http://schemas.microsoft.com/office/drawing/2014/main" id="{2F7642A8-048A-4F68-B563-93D81C009F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377" y="1458351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60" name="people_12" title="Icon of three people">
            <a:extLst>
              <a:ext uri="{FF2B5EF4-FFF2-40B4-BE49-F238E27FC236}">
                <a16:creationId xmlns:a16="http://schemas.microsoft.com/office/drawing/2014/main" id="{F91960F0-40EC-4D5D-97D4-E982F5990B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4854" y="3001622"/>
            <a:ext cx="841139" cy="717641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61" name="Espace réservé du texte 3">
            <a:extLst>
              <a:ext uri="{FF2B5EF4-FFF2-40B4-BE49-F238E27FC236}">
                <a16:creationId xmlns:a16="http://schemas.microsoft.com/office/drawing/2014/main" id="{D69D40F8-F807-4ABF-9900-C23AC4A52449}"/>
              </a:ext>
            </a:extLst>
          </p:cNvPr>
          <p:cNvSpPr txBox="1">
            <a:spLocks/>
          </p:cNvSpPr>
          <p:nvPr/>
        </p:nvSpPr>
        <p:spPr>
          <a:xfrm>
            <a:off x="1921197" y="3272409"/>
            <a:ext cx="284474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b="1" kern="1200" spc="0" baseline="0">
                <a:solidFill>
                  <a:srgbClr val="87B519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15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defTabSz="932742">
              <a:lnSpc>
                <a:spcPts val="1800"/>
              </a:lnSpc>
            </a:pPr>
            <a:r>
              <a:rPr lang="en-US" sz="1800" dirty="0">
                <a:solidFill>
                  <a:srgbClr val="2F2F2F"/>
                </a:solidFill>
                <a:latin typeface="+mj-lt"/>
              </a:rPr>
              <a:t>Built-in controls through policy instead of workflow</a:t>
            </a:r>
          </a:p>
        </p:txBody>
      </p:sp>
      <p:sp>
        <p:nvSpPr>
          <p:cNvPr id="62" name="algorithm" title="Icon of a heartbeat">
            <a:extLst>
              <a:ext uri="{FF2B5EF4-FFF2-40B4-BE49-F238E27FC236}">
                <a16:creationId xmlns:a16="http://schemas.microsoft.com/office/drawing/2014/main" id="{28385409-30EB-4B14-85A8-4CD9CABD40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21802" y="3105292"/>
            <a:ext cx="414198" cy="358570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288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accel="10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accel="10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ac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échoue t’on?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1AAB762-3CF1-4126-A8DE-7AD00185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9" y="1075786"/>
            <a:ext cx="8355902" cy="37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0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B349F2C-54DB-46C7-8470-601B8B7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</a:t>
            </a:r>
            <a:r>
              <a:rPr lang="fr-FR" dirty="0" err="1"/>
              <a:t>FinOps</a:t>
            </a:r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2623781-FB33-475B-AE3C-7F32EA87B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15423"/>
              </p:ext>
            </p:extLst>
          </p:nvPr>
        </p:nvGraphicFramePr>
        <p:xfrm>
          <a:off x="4287371" y="12860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E1D8CB8A-A0C4-4074-BB6C-98234ED3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318"/>
            <a:ext cx="8034758" cy="30495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Informer</a:t>
            </a:r>
          </a:p>
          <a:p>
            <a:pPr lvl="1" algn="just"/>
            <a:r>
              <a:rPr lang="fr-FR" dirty="0"/>
              <a:t>Fournir de la visibilité</a:t>
            </a:r>
          </a:p>
          <a:p>
            <a:pPr lvl="1" algn="just"/>
            <a:r>
              <a:rPr lang="fr-FR" dirty="0"/>
              <a:t>Gérer l’allocation budgétaire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Optimiser</a:t>
            </a:r>
          </a:p>
          <a:p>
            <a:pPr marL="857250" lvl="1" indent="-342900" algn="just"/>
            <a:r>
              <a:rPr lang="fr-FR" dirty="0"/>
              <a:t>Mesurer les usages</a:t>
            </a:r>
          </a:p>
          <a:p>
            <a:pPr marL="857250" lvl="1" indent="-342900" algn="just"/>
            <a:r>
              <a:rPr lang="fr-FR" dirty="0"/>
              <a:t>Identifier les tendances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Opérer</a:t>
            </a:r>
          </a:p>
          <a:p>
            <a:pPr marL="857250" lvl="1" indent="-342900" algn="just"/>
            <a:r>
              <a:rPr lang="fr-FR" dirty="0"/>
              <a:t>Réaliser les changements</a:t>
            </a:r>
          </a:p>
          <a:p>
            <a:pPr marL="857250" lvl="1" indent="-342900" algn="just"/>
            <a:r>
              <a:rPr lang="fr-FR" dirty="0"/>
              <a:t>Mesurer l’impact</a:t>
            </a:r>
          </a:p>
        </p:txBody>
      </p:sp>
    </p:spTree>
    <p:extLst>
      <p:ext uri="{BB962C8B-B14F-4D97-AF65-F5344CB8AC3E}">
        <p14:creationId xmlns:p14="http://schemas.microsoft.com/office/powerpoint/2010/main" val="25382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 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 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3A2C32D32E84A8D9A5363CCDCED59" ma:contentTypeVersion="7" ma:contentTypeDescription="Crée un document." ma:contentTypeScope="" ma:versionID="da8cb53ee9637239b6d09a9ed4e385e3">
  <xsd:schema xmlns:xsd="http://www.w3.org/2001/XMLSchema" xmlns:xs="http://www.w3.org/2001/XMLSchema" xmlns:p="http://schemas.microsoft.com/office/2006/metadata/properties" xmlns:ns2="caeef780-b79a-4588-933e-3a2b2b862b03" targetNamespace="http://schemas.microsoft.com/office/2006/metadata/properties" ma:root="true" ma:fieldsID="4f5f47e7fcd30444c6207d380977d0a0" ns2:_="">
    <xsd:import namespace="caeef780-b79a-4588-933e-3a2b2b862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ef780-b79a-4588-933e-3a2b2b862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25B888-302C-4E8A-A36A-C93480B86E8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aeef780-b79a-4588-933e-3a2b2b862b0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841D19-53D7-4E07-B04C-95518235FD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3036D5-2619-4897-AFB8-581364D39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ef780-b79a-4588-933e-3a2b2b862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938</Words>
  <Application>Microsoft Office PowerPoint</Application>
  <PresentationFormat>Affichage à l'écran (16:9)</PresentationFormat>
  <Paragraphs>286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43" baseType="lpstr">
      <vt:lpstr>Arial</vt:lpstr>
      <vt:lpstr>Segoe Pro Light</vt:lpstr>
      <vt:lpstr>Segoe Pro Semibold</vt:lpstr>
      <vt:lpstr>Segoe UI</vt:lpstr>
      <vt:lpstr>Segoe UI Semibold</vt:lpstr>
      <vt:lpstr>Segoe UI Semilight</vt:lpstr>
      <vt:lpstr>Wingdings</vt:lpstr>
      <vt:lpstr>1_Thème Office</vt:lpstr>
      <vt:lpstr>Thème Office</vt:lpstr>
      <vt:lpstr>Présentation PowerPoint</vt:lpstr>
      <vt:lpstr>Merci à nos sponsors !</vt:lpstr>
      <vt:lpstr>Gouvernance financière dans Azure</vt:lpstr>
      <vt:lpstr>Agenda</vt:lpstr>
      <vt:lpstr>Benoît SAUTIERE</vt:lpstr>
      <vt:lpstr>Le dilemme de la gouvernance Azure</vt:lpstr>
      <vt:lpstr>Le dilemme de la gouvernance Azure</vt:lpstr>
      <vt:lpstr>Pourquoi échoue t’on?</vt:lpstr>
      <vt:lpstr>Le cycle FinOps</vt:lpstr>
      <vt:lpstr>Approche</vt:lpstr>
      <vt:lpstr>Fournir de la visibilité avec le Burn Rate</vt:lpstr>
      <vt:lpstr>Identifier les tendances avec Log Analytics </vt:lpstr>
      <vt:lpstr>Rôles de contrôle des coûts</vt:lpstr>
      <vt:lpstr>Rôles de contrôle des coûts</vt:lpstr>
      <vt:lpstr>La vision du DAF</vt:lpstr>
      <vt:lpstr>La vision du DAF</vt:lpstr>
      <vt:lpstr>Souscriptions – Apprendre à segmenter</vt:lpstr>
      <vt:lpstr>Souscriptions – Basculer de modèle</vt:lpstr>
      <vt:lpstr>Organiser vos tags</vt:lpstr>
      <vt:lpstr>Organiser vos tags</vt:lpstr>
      <vt:lpstr>Organiser vos tags</vt:lpstr>
      <vt:lpstr>Click, Click, buy = Fail!</vt:lpstr>
      <vt:lpstr>Click, Click, buy = Fail!</vt:lpstr>
      <vt:lpstr>Click, Click, buy = Fail!</vt:lpstr>
      <vt:lpstr>Click, Click, buy = Fail!</vt:lpstr>
      <vt:lpstr>Click, Click, buy = Fail!</vt:lpstr>
      <vt:lpstr>Azure Cost Management https://aka.ms/costmgmt/labs</vt:lpstr>
      <vt:lpstr>Azure Budget</vt:lpstr>
      <vt:lpstr>Azure Cost Management</vt:lpstr>
      <vt:lpstr>Reprendre la main</vt:lpstr>
      <vt:lpstr>Reprendre la main</vt:lpstr>
      <vt:lpstr>Reprendre la main</vt:lpstr>
      <vt:lpstr>Reprendre la main</vt:lpstr>
      <vt:lpstr>Reprendre la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Merci à nos sponsors</dc:title>
  <dc:creator>Kevin TRELOHAN</dc:creator>
  <cp:lastModifiedBy>Benoît Sautière</cp:lastModifiedBy>
  <cp:revision>34</cp:revision>
  <dcterms:modified xsi:type="dcterms:W3CDTF">2019-10-03T11:49:48Z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0x0101006BB3A2C32D32E84A8D9A5363CCDCED59</vt:lpwstr>
  </property>
  <property fmtid="{D5CDD505-2E9C-101B-9397-08002B2CF9AE}" pid="3" name="Order">
    <vt:r8>41900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dlc_DocIdItemGuid">
    <vt:lpwstr>11fd0b89-0d08-41ce-b75d-f2003c5e715e</vt:lpwstr>
  </property>
</Properties>
</file>