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7F94-9C0D-4E06-BB56-25DD6ED19652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8DA6-7ED3-456E-BC4B-2F51CB74D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23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7F94-9C0D-4E06-BB56-25DD6ED19652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8DA6-7ED3-456E-BC4B-2F51CB74D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92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7F94-9C0D-4E06-BB56-25DD6ED19652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8DA6-7ED3-456E-BC4B-2F51CB74D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82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7F94-9C0D-4E06-BB56-25DD6ED19652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8DA6-7ED3-456E-BC4B-2F51CB74D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74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7F94-9C0D-4E06-BB56-25DD6ED19652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8DA6-7ED3-456E-BC4B-2F51CB74D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36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7F94-9C0D-4E06-BB56-25DD6ED19652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8DA6-7ED3-456E-BC4B-2F51CB74D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09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7F94-9C0D-4E06-BB56-25DD6ED19652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8DA6-7ED3-456E-BC4B-2F51CB74D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94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7F94-9C0D-4E06-BB56-25DD6ED19652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8DA6-7ED3-456E-BC4B-2F51CB74D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96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7F94-9C0D-4E06-BB56-25DD6ED19652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8DA6-7ED3-456E-BC4B-2F51CB74D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0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7F94-9C0D-4E06-BB56-25DD6ED19652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8DA6-7ED3-456E-BC4B-2F51CB74D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61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7F94-9C0D-4E06-BB56-25DD6ED19652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8DA6-7ED3-456E-BC4B-2F51CB74D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0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B7F94-9C0D-4E06-BB56-25DD6ED19652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B8DA6-7ED3-456E-BC4B-2F51CB74D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4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Test2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428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Template</vt:lpstr>
      <vt:lpstr>Test2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Test2</dc:title>
  <dc:creator>Steindorff, Christoph</dc:creator>
  <cp:lastModifiedBy>Steindorff, Christoph</cp:lastModifiedBy>
  <cp:revision>1</cp:revision>
  <dcterms:created xsi:type="dcterms:W3CDTF">2016-04-18T11:01:51Z</dcterms:created>
  <dcterms:modified xsi:type="dcterms:W3CDTF">2016-04-18T11:02:30Z</dcterms:modified>
</cp:coreProperties>
</file>