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70" r:id="rId6"/>
    <p:sldId id="271" r:id="rId7"/>
    <p:sldId id="272" r:id="rId8"/>
    <p:sldId id="274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eux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14400">
              <a:buNone/>
            </a:pPr>
            <a:r>
              <a:rPr sz="1200" b="1" i="1">
                <a:latin typeface="Arial"/>
                <a:ea typeface="+mn-ea"/>
                <a:cs typeface="Arial"/>
              </a:rPr>
              <a:t>REMARQUE :</a:t>
            </a:r>
          </a:p>
          <a:p>
            <a:pPr algn="l" defTabSz="914400">
              <a:buNone/>
            </a:pPr>
            <a:r>
              <a:rPr sz="1200" b="0" i="1">
                <a:latin typeface="Arial"/>
                <a:ea typeface="+mn-ea"/>
                <a:cs typeface="Arial"/>
              </a:rPr>
              <a:t>Pour modifier l’image présente sur cette diapositive, sélectionnez l’image, puis supprimez-la. Cliquez ensuite sur l’icône Images dans l’espace réservé pour insérer votre propre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Présentation Furnigo</a:t>
            </a:r>
            <a:endParaRPr lang="fr-FR" noProof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TPI 2017 – Site de déménagement</a:t>
            </a:r>
            <a:endParaRPr lang="fr-FR" noProof="1"/>
          </a:p>
        </p:txBody>
      </p:sp>
      <p:pic>
        <p:nvPicPr>
          <p:cNvPr id="8" name="Espace réservé pour une image 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Sommaire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Introduction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Étude d’opportunité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r>
              <a:rPr lang="fr-FR" noProof="1" smtClean="0"/>
              <a:t>Fonctionnalités</a:t>
            </a:r>
          </a:p>
          <a:p>
            <a:pPr marL="457200" indent="-457200">
              <a:buClr>
                <a:srgbClr val="595959"/>
              </a:buClr>
              <a:buFont typeface="+mj-lt"/>
              <a:buAutoNum type="arabicPeriod"/>
            </a:pPr>
            <a:endParaRPr lang="fr-FR" noProof="1" smtClean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noProof="1" smtClean="0"/>
              <a:t>Introduction</a:t>
            </a:r>
            <a:endParaRPr lang="fr-FR" noProof="1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Sujet</a:t>
            </a:r>
          </a:p>
          <a:p>
            <a:r>
              <a:rPr lang="fr-CH" dirty="0" smtClean="0"/>
              <a:t>Pourquoi ce sujet?</a:t>
            </a:r>
          </a:p>
          <a:p>
            <a:r>
              <a:rPr lang="fr-CH" dirty="0" smtClean="0"/>
              <a:t>Comment?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 smtClean="0"/>
              <a:t>Balestrafic</a:t>
            </a:r>
            <a:endParaRPr lang="fr-CH" dirty="0" smtClean="0"/>
          </a:p>
          <a:p>
            <a:pPr lvl="1"/>
            <a:r>
              <a:rPr lang="fr-CH" dirty="0" smtClean="0"/>
              <a:t>Calcul du volume</a:t>
            </a:r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698" y="2061279"/>
            <a:ext cx="7245439" cy="387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7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Étude d’opportunités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L&amp;L</a:t>
            </a:r>
          </a:p>
          <a:p>
            <a:pPr lvl="1"/>
            <a:r>
              <a:rPr lang="fr-CH" dirty="0" smtClean="0"/>
              <a:t>Calcul de montant manuel</a:t>
            </a:r>
          </a:p>
          <a:p>
            <a:pPr lvl="1"/>
            <a:r>
              <a:rPr lang="fr-CH" dirty="0" smtClean="0"/>
              <a:t>Peu de personnalisation</a:t>
            </a:r>
            <a:endParaRPr lang="fr-CH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8470" y="2117561"/>
            <a:ext cx="6529789" cy="376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28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utilisateur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Utilisateur Anonyme:</a:t>
            </a:r>
          </a:p>
          <a:p>
            <a:pPr lvl="1"/>
            <a:r>
              <a:rPr lang="fr-CH" dirty="0"/>
              <a:t>S’inscrire</a:t>
            </a:r>
          </a:p>
          <a:p>
            <a:pPr lvl="1"/>
            <a:r>
              <a:rPr lang="fr-CH" dirty="0"/>
              <a:t>Se connecter</a:t>
            </a:r>
          </a:p>
          <a:p>
            <a:pPr lvl="1"/>
            <a:r>
              <a:rPr lang="fr-CH" dirty="0"/>
              <a:t>Consulter le calculateur de devis</a:t>
            </a:r>
          </a:p>
          <a:p>
            <a:r>
              <a:rPr lang="fr-CH" dirty="0" smtClean="0"/>
              <a:t>Utilisateur Connecté:</a:t>
            </a:r>
          </a:p>
          <a:p>
            <a:pPr lvl="1"/>
            <a:r>
              <a:rPr lang="fr-CH" dirty="0" smtClean="0"/>
              <a:t>Créer un devis</a:t>
            </a:r>
          </a:p>
          <a:p>
            <a:pPr lvl="1"/>
            <a:r>
              <a:rPr lang="fr-CH" dirty="0" smtClean="0"/>
              <a:t>Consulter ses devis</a:t>
            </a:r>
          </a:p>
          <a:p>
            <a:pPr lvl="1"/>
            <a:r>
              <a:rPr lang="fr-CH" dirty="0" smtClean="0"/>
              <a:t>Modifier ses devis</a:t>
            </a:r>
          </a:p>
          <a:p>
            <a:pPr lvl="1"/>
            <a:r>
              <a:rPr lang="fr-CH" dirty="0" smtClean="0"/>
              <a:t>Supprimer ses devis</a:t>
            </a:r>
            <a:endParaRPr lang="fr-CH" dirty="0"/>
          </a:p>
          <a:p>
            <a:endParaRPr lang="fr-CH" dirty="0" smtClean="0"/>
          </a:p>
          <a:p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922623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 administrateur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Possède les fonctionnalité d’utilisateur</a:t>
            </a:r>
          </a:p>
          <a:p>
            <a:r>
              <a:rPr lang="fr-CH" dirty="0" smtClean="0"/>
              <a:t>Accès aux pages de gestion d’utilisateurs et d’options</a:t>
            </a:r>
          </a:p>
          <a:p>
            <a:r>
              <a:rPr lang="fr-CH" dirty="0" smtClean="0"/>
              <a:t>Peut supprimer un utilisateur</a:t>
            </a:r>
          </a:p>
          <a:p>
            <a:r>
              <a:rPr lang="fr-CH" dirty="0" smtClean="0"/>
              <a:t>Effectuer un CRUD sur l’ensemble des options</a:t>
            </a:r>
          </a:p>
        </p:txBody>
      </p:sp>
    </p:spTree>
    <p:extLst>
      <p:ext uri="{BB962C8B-B14F-4D97-AF65-F5344CB8AC3E}">
        <p14:creationId xmlns:p14="http://schemas.microsoft.com/office/powerpoint/2010/main" val="2690140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Mise en œuvre - Calculateur</a:t>
            </a:r>
            <a:endParaRPr lang="fr-CH" dirty="0"/>
          </a:p>
        </p:txBody>
      </p:sp>
      <p:sp>
        <p:nvSpPr>
          <p:cNvPr id="6" name="ZoneTexte 5"/>
          <p:cNvSpPr txBox="1"/>
          <p:nvPr/>
        </p:nvSpPr>
        <p:spPr>
          <a:xfrm>
            <a:off x="1545465" y="2356834"/>
            <a:ext cx="531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H" dirty="0"/>
          </a:p>
          <a:p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smtClean="0"/>
              <a:t>Javascript </a:t>
            </a:r>
            <a:endParaRPr lang="fr-CH" dirty="0" smtClean="0"/>
          </a:p>
          <a:p>
            <a:endParaRPr lang="fr-CH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090" y="1943051"/>
            <a:ext cx="53625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_TP103431346" id="{2DBCA58D-250D-4B03-9133-E4987247397F}" vid="{B1105903-6ECF-477A-90BF-C7D6111C13B0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0D23229-ACB3-4158-AD37-197CF91833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direction d’entreprise (grand écran)</Template>
  <TotalTime>0</TotalTime>
  <Words>96</Words>
  <Application>Microsoft Office PowerPoint</Application>
  <PresentationFormat>Grand écran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Book Antiqua</vt:lpstr>
      <vt:lpstr>Sales Direction 16X9</vt:lpstr>
      <vt:lpstr>Présentation Furnigo</vt:lpstr>
      <vt:lpstr>Sommaire</vt:lpstr>
      <vt:lpstr>Introduction</vt:lpstr>
      <vt:lpstr>Étude d’opportunité</vt:lpstr>
      <vt:lpstr>Étude d’opportunités</vt:lpstr>
      <vt:lpstr>Fonctionnalités utilisateur</vt:lpstr>
      <vt:lpstr>Fonctionnalités administrateur</vt:lpstr>
      <vt:lpstr>Mise en œuvre - Calculateur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2017-06-06T20:36:17Z</dcterms:created>
  <dcterms:modified xsi:type="dcterms:W3CDTF">2017-06-07T16:30:29Z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