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6934576"/>
        <c:axId val="294780592"/>
      </c:barChart>
      <c:catAx>
        <c:axId val="14693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4780592"/>
        <c:crosses val="autoZero"/>
        <c:auto val="1"/>
        <c:lblAlgn val="ctr"/>
        <c:lblOffset val="100"/>
        <c:noMultiLvlLbl val="0"/>
      </c:catAx>
      <c:valAx>
        <c:axId val="294780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4693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Titre Étape 1</a:t>
          </a:r>
          <a:endParaRPr lang="fr-FR" noProof="1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fr-FR" noProof="1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fr-FR" noProof="1"/>
        </a:p>
      </dgm:t>
    </dgm:pt>
    <dgm:pt modelId="{12E26E22-71B0-4386-A84F-ABF2FF66A99F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Titre Étape 2</a:t>
          </a:r>
          <a:endParaRPr lang="fr-FR" noProof="1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fr-FR" noProof="1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fr-FR" noProof="1"/>
        </a:p>
      </dgm:t>
    </dgm:pt>
    <dgm:pt modelId="{A8B05E70-CCF1-4080-8EEE-6873C9D4B630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Titre Étape 3</a:t>
          </a:r>
          <a:endParaRPr lang="fr-FR" noProof="1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fr-FR" noProof="1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fr-FR" noProof="1"/>
        </a:p>
      </dgm:t>
    </dgm:pt>
    <dgm:pt modelId="{42147153-A6C2-4177-BA7D-2ACCC2C1B2F7}">
      <dgm:prSet phldrT="[Text]"/>
      <dgm:spPr/>
      <dgm:t>
        <a:bodyPr/>
        <a:lstStyle/>
        <a:p>
          <a:pPr algn="ctr" defTabSz="914400">
            <a:buNone/>
          </a:pPr>
          <a:r>
            <a:rPr lang="fr-FR" noProof="1" smtClean="0"/>
            <a:t>Titre Étape 4</a:t>
          </a:r>
          <a:endParaRPr lang="fr-FR" noProof="1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fr-FR" noProof="1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fr-FR" noProof="1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Présentation Furnigo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TPI 2017 – Site de déménagement</a:t>
            </a:r>
            <a:endParaRPr lang="fr-FR" noProof="1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r="20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e l’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5" name="Espace réservé de l’image 4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e l’image 5"/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Sommaire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Introduction</a:t>
            </a:r>
            <a:endParaRPr lang="fr-FR" noProof="1" smtClean="0"/>
          </a:p>
          <a:p>
            <a:pPr>
              <a:buClr>
                <a:srgbClr val="595959"/>
              </a:buClr>
            </a:pPr>
            <a:r>
              <a:rPr lang="fr-FR" noProof="1" smtClean="0"/>
              <a:t>Ajouter le texte de la deuxième puce ici</a:t>
            </a:r>
          </a:p>
          <a:p>
            <a:pPr>
              <a:buClr>
                <a:srgbClr val="595959"/>
              </a:buClr>
            </a:pPr>
            <a:r>
              <a:rPr lang="fr-FR" noProof="1" smtClean="0"/>
              <a:t>Ajouter le texte de la troisième puce ici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Disposition Titre et contenu avec graphique</a:t>
            </a:r>
            <a:endParaRPr lang="fr-FR" noProof="1"/>
          </a:p>
        </p:txBody>
      </p:sp>
      <p:graphicFrame>
        <p:nvGraphicFramePr>
          <p:cNvPr id="6" name="Espace réservé du contenu 5" descr="Histogramme groupé" title="Graphiq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30721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Disposition Deux contenus avec tableau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Clr>
                <a:srgbClr val="595959"/>
              </a:buClr>
            </a:pPr>
            <a:r>
              <a:rPr lang="fr-FR" noProof="1" smtClean="0"/>
              <a:t>Texte de la première puce ici</a:t>
            </a:r>
          </a:p>
          <a:p>
            <a:pPr>
              <a:buClr>
                <a:srgbClr val="595959"/>
              </a:buClr>
            </a:pPr>
            <a:r>
              <a:rPr lang="fr-FR" noProof="1" smtClean="0"/>
              <a:t>Texte de la deuxième puce ici</a:t>
            </a:r>
          </a:p>
          <a:p>
            <a:pPr>
              <a:buClr>
                <a:srgbClr val="595959"/>
              </a:buClr>
            </a:pPr>
            <a:r>
              <a:rPr lang="fr-FR" noProof="1" smtClean="0"/>
              <a:t>Texte de la troisième puce ici</a:t>
            </a:r>
            <a:endParaRPr lang="fr-FR" noProof="1"/>
          </a:p>
        </p:txBody>
      </p:sp>
      <p:graphicFrame>
        <p:nvGraphicFramePr>
          <p:cNvPr id="5" name="Espace réservé du contenu 4" descr="Exemple de tableau à 3 colonnes et 4 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5282852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74675">
                <a:tc>
                  <a:txBody>
                    <a:bodyPr/>
                    <a:lstStyle/>
                    <a:p>
                      <a:pPr algn="ctr"/>
                      <a:endParaRPr lang="fr-FR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Groupe A</a:t>
                      </a:r>
                      <a:endParaRPr lang="fr-FR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Groupe B</a:t>
                      </a:r>
                      <a:endParaRPr lang="fr-FR" noProof="1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Classe 1</a:t>
                      </a:r>
                      <a:endParaRPr lang="fr-FR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82</a:t>
                      </a:r>
                      <a:endParaRPr lang="fr-FR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95</a:t>
                      </a:r>
                      <a:endParaRPr lang="fr-FR" noProof="1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Classe 2</a:t>
                      </a:r>
                      <a:endParaRPr lang="fr-FR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76</a:t>
                      </a:r>
                      <a:endParaRPr lang="fr-FR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88</a:t>
                      </a:r>
                      <a:endParaRPr lang="fr-FR" noProof="1"/>
                    </a:p>
                  </a:txBody>
                  <a:tcPr anchor="ctr"/>
                </a:tc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Classe 3</a:t>
                      </a:r>
                      <a:endParaRPr lang="fr-FR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84</a:t>
                      </a:r>
                      <a:endParaRPr lang="fr-FR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1" smtClean="0"/>
                        <a:t>90</a:t>
                      </a:r>
                      <a:endParaRPr lang="fr-FR" noProof="1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Disposition Titre et contenu avec SmartArt</a:t>
            </a:r>
            <a:endParaRPr lang="fr-FR" noProof="1"/>
          </a:p>
        </p:txBody>
      </p:sp>
      <p:graphicFrame>
        <p:nvGraphicFramePr>
          <p:cNvPr id="6" name="Espace réservé du contenu 5" descr="Processus simple en chevron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16373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  <p:sp>
        <p:nvSpPr>
          <p:cNvPr id="7" name="Espace réservé du contenu 3"/>
          <p:cNvSpPr>
            <a:spLocks noGrp="1"/>
          </p:cNvSpPr>
          <p:nvPr>
            <p:ph sz="half" idx="2"/>
          </p:nvPr>
        </p:nvSpPr>
        <p:spPr>
          <a:xfrm>
            <a:off x="1752600" y="2705100"/>
            <a:ext cx="4572000" cy="3467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752600" y="1828800"/>
            <a:ext cx="4572000" cy="847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0</TotalTime>
  <Words>85</Words>
  <Application>Microsoft Office PowerPoint</Application>
  <PresentationFormat>Grand écran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Book Antiqua</vt:lpstr>
      <vt:lpstr>Sales Direction 16X9</vt:lpstr>
      <vt:lpstr>Présentation Furnigo</vt:lpstr>
      <vt:lpstr>Sommaire</vt:lpstr>
      <vt:lpstr>Disposition Titre et contenu avec graphique</vt:lpstr>
      <vt:lpstr>Disposition Deux contenus avec tableau</vt:lpstr>
      <vt:lpstr>Disposition Titre et contenu avec SmartArt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2017-06-06T20:36:17Z</dcterms:created>
  <dcterms:modified xsi:type="dcterms:W3CDTF">2017-06-06T22:13:43Z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