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70" r:id="rId6"/>
    <p:sldId id="271" r:id="rId7"/>
    <p:sldId id="272" r:id="rId8"/>
    <p:sldId id="274" r:id="rId9"/>
    <p:sldId id="276" r:id="rId10"/>
    <p:sldId id="273" r:id="rId11"/>
    <p:sldId id="278" r:id="rId12"/>
    <p:sldId id="275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Présentation Furnigo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TPI 2017 – Site de déménagement</a:t>
            </a:r>
            <a:endParaRPr lang="fr-FR" noProof="1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– Gestion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Gestion utilisateurs</a:t>
            </a:r>
          </a:p>
          <a:p>
            <a:pPr lvl="1"/>
            <a:r>
              <a:rPr lang="fr-CH" dirty="0" smtClean="0"/>
              <a:t>Suppression d’utilisateurs</a:t>
            </a:r>
          </a:p>
          <a:p>
            <a:pPr lvl="1"/>
            <a:r>
              <a:rPr lang="fr-CH" dirty="0" smtClean="0"/>
              <a:t>Suppression des données</a:t>
            </a:r>
            <a:br>
              <a:rPr lang="fr-CH" dirty="0" smtClean="0"/>
            </a:br>
            <a:r>
              <a:rPr lang="fr-CH" dirty="0" smtClean="0"/>
              <a:t>de l’utilisateur</a:t>
            </a:r>
          </a:p>
          <a:p>
            <a:r>
              <a:rPr lang="fr-CH" dirty="0" smtClean="0"/>
              <a:t>Gestion options</a:t>
            </a:r>
          </a:p>
          <a:p>
            <a:pPr lvl="1"/>
            <a:r>
              <a:rPr lang="fr-CH" dirty="0" smtClean="0"/>
              <a:t>Modification d’options</a:t>
            </a:r>
          </a:p>
          <a:p>
            <a:pPr lvl="1"/>
            <a:r>
              <a:rPr lang="fr-CH" dirty="0" smtClean="0"/>
              <a:t>Suppression d’option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03" y="1935892"/>
            <a:ext cx="6000750" cy="1381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03" y="4000500"/>
            <a:ext cx="3295650" cy="180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03" y="4394242"/>
            <a:ext cx="1828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Test </a:t>
            </a:r>
            <a:r>
              <a:rPr lang="fr-CH" dirty="0"/>
              <a:t>d’accès:</a:t>
            </a:r>
          </a:p>
          <a:p>
            <a:pPr lvl="1"/>
            <a:r>
              <a:rPr lang="fr-CH" dirty="0"/>
              <a:t>Accès par url</a:t>
            </a:r>
          </a:p>
          <a:p>
            <a:pPr lvl="2"/>
            <a:r>
              <a:rPr lang="fr-CH" dirty="0"/>
              <a:t>Solution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40" y="2781972"/>
            <a:ext cx="3057525" cy="285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40" y="3193255"/>
            <a:ext cx="3390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– 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Hashage</a:t>
            </a:r>
            <a:r>
              <a:rPr lang="fr-CH" dirty="0"/>
              <a:t> </a:t>
            </a:r>
            <a:r>
              <a:rPr lang="fr-CH" dirty="0" err="1"/>
              <a:t>Bcrypt</a:t>
            </a:r>
            <a:r>
              <a:rPr lang="fr-CH" dirty="0"/>
              <a:t>: Version du serveur PHP incompatible</a:t>
            </a:r>
          </a:p>
          <a:p>
            <a:pPr lvl="1"/>
            <a:r>
              <a:rPr lang="fr-CH" dirty="0"/>
              <a:t>Solution: Sha1</a:t>
            </a:r>
          </a:p>
          <a:p>
            <a:endParaRPr lang="fr-CH" dirty="0" smtClean="0"/>
          </a:p>
          <a:p>
            <a:pPr lvl="1"/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47598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Mes commentaires</a:t>
            </a:r>
          </a:p>
          <a:p>
            <a:r>
              <a:rPr lang="fr-CH" dirty="0" smtClean="0"/>
              <a:t>Cahier des charges remplis</a:t>
            </a:r>
          </a:p>
          <a:p>
            <a:pPr>
              <a:lnSpc>
                <a:spcPct val="100000"/>
              </a:lnSpc>
            </a:pPr>
            <a:r>
              <a:rPr lang="fr-CH" dirty="0" smtClean="0"/>
              <a:t>Améliorations possible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467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Introduction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Étude d’opportunité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Fonctionnalités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Démonstration</a:t>
            </a:r>
            <a:endParaRPr lang="fr-FR" noProof="1" smtClean="0"/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Mise en </a:t>
            </a:r>
            <a:r>
              <a:rPr lang="fr-FR" noProof="1" smtClean="0"/>
              <a:t>œuvre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Tests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Conclusion</a:t>
            </a:r>
            <a:endParaRPr lang="fr-FR" noProof="1" smtClean="0"/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Introduction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Sujet</a:t>
            </a:r>
          </a:p>
          <a:p>
            <a:r>
              <a:rPr lang="fr-CH" dirty="0" smtClean="0"/>
              <a:t>Pourquoi ce sujet?</a:t>
            </a:r>
          </a:p>
          <a:p>
            <a:r>
              <a:rPr lang="fr-CH" dirty="0" smtClean="0"/>
              <a:t>Comment</a:t>
            </a:r>
            <a:r>
              <a:rPr lang="fr-CH" dirty="0" smtClean="0"/>
              <a:t>?</a:t>
            </a:r>
          </a:p>
          <a:p>
            <a:r>
              <a:rPr lang="fr-CH" dirty="0" smtClean="0"/>
              <a:t>Solution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Balestrafic</a:t>
            </a:r>
            <a:endParaRPr lang="fr-CH" dirty="0" smtClean="0"/>
          </a:p>
          <a:p>
            <a:pPr lvl="1"/>
            <a:r>
              <a:rPr lang="fr-CH" dirty="0" smtClean="0"/>
              <a:t>Calcul du volume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98" y="2061279"/>
            <a:ext cx="7245439" cy="38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L&amp;L</a:t>
            </a:r>
          </a:p>
          <a:p>
            <a:pPr lvl="1"/>
            <a:r>
              <a:rPr lang="fr-CH" dirty="0" smtClean="0"/>
              <a:t>Calcul de montant manuel</a:t>
            </a:r>
          </a:p>
          <a:p>
            <a:pPr lvl="1"/>
            <a:r>
              <a:rPr lang="fr-CH" dirty="0" smtClean="0"/>
              <a:t>Peu de personnalisation</a:t>
            </a:r>
            <a:endParaRPr lang="fr-CH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8470" y="2117561"/>
            <a:ext cx="6529789" cy="3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utilisateur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Utilisateur Anonyme:</a:t>
            </a:r>
          </a:p>
          <a:p>
            <a:pPr lvl="1"/>
            <a:r>
              <a:rPr lang="fr-CH" dirty="0"/>
              <a:t>S’inscrire</a:t>
            </a:r>
          </a:p>
          <a:p>
            <a:pPr lvl="1"/>
            <a:r>
              <a:rPr lang="fr-CH" dirty="0"/>
              <a:t>Se connecter</a:t>
            </a:r>
          </a:p>
          <a:p>
            <a:pPr lvl="1"/>
            <a:r>
              <a:rPr lang="fr-CH" dirty="0"/>
              <a:t>Consulter le calculateur de devis</a:t>
            </a:r>
          </a:p>
          <a:p>
            <a:r>
              <a:rPr lang="fr-CH" dirty="0" smtClean="0"/>
              <a:t>Utilisateur Connecté:</a:t>
            </a:r>
          </a:p>
          <a:p>
            <a:pPr lvl="1"/>
            <a:r>
              <a:rPr lang="fr-CH" dirty="0" smtClean="0"/>
              <a:t>Créer un devis</a:t>
            </a:r>
          </a:p>
          <a:p>
            <a:pPr lvl="1"/>
            <a:r>
              <a:rPr lang="fr-CH" dirty="0" smtClean="0"/>
              <a:t>Consulter ses devis</a:t>
            </a:r>
          </a:p>
          <a:p>
            <a:pPr lvl="1"/>
            <a:r>
              <a:rPr lang="fr-CH" dirty="0" smtClean="0"/>
              <a:t>Modifier ses devis</a:t>
            </a:r>
          </a:p>
          <a:p>
            <a:pPr lvl="1"/>
            <a:r>
              <a:rPr lang="fr-CH" dirty="0" smtClean="0"/>
              <a:t>Supprimer ses devis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226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Possède les fonctionnalité d’utilisateur</a:t>
            </a:r>
          </a:p>
          <a:p>
            <a:r>
              <a:rPr lang="fr-CH" dirty="0" smtClean="0"/>
              <a:t>Accès aux pages de gestion d’utilisateurs et d’options</a:t>
            </a:r>
          </a:p>
          <a:p>
            <a:r>
              <a:rPr lang="fr-CH" dirty="0" smtClean="0"/>
              <a:t>Peut supprimer un utilisateur</a:t>
            </a:r>
          </a:p>
          <a:p>
            <a:r>
              <a:rPr lang="fr-CH" dirty="0" smtClean="0"/>
              <a:t>Effectuer un CRUD sur l’ensemble des options</a:t>
            </a:r>
          </a:p>
        </p:txBody>
      </p:sp>
    </p:spTree>
    <p:extLst>
      <p:ext uri="{BB962C8B-B14F-4D97-AF65-F5344CB8AC3E}">
        <p14:creationId xmlns:p14="http://schemas.microsoft.com/office/powerpoint/2010/main" val="26901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41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- Calculateur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545465" y="2356834"/>
            <a:ext cx="531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Javascript</a:t>
            </a:r>
            <a:r>
              <a:rPr lang="fr-CH" dirty="0" smtClean="0"/>
              <a:t> </a:t>
            </a:r>
          </a:p>
          <a:p>
            <a:r>
              <a:rPr lang="fr-CH" dirty="0" smtClean="0"/>
              <a:t>Fonction </a:t>
            </a:r>
            <a:r>
              <a:rPr lang="fr-CH" dirty="0" smtClean="0"/>
              <a:t>principale</a:t>
            </a:r>
          </a:p>
          <a:p>
            <a:pPr lvl="1"/>
            <a:r>
              <a:rPr lang="fr-CH" dirty="0"/>
              <a:t>Appel des fonctions de calcul</a:t>
            </a:r>
          </a:p>
          <a:p>
            <a:pPr lvl="1"/>
            <a:r>
              <a:rPr lang="fr-CH" dirty="0"/>
              <a:t>Affiche dans la case de total la valeur totale</a:t>
            </a:r>
          </a:p>
          <a:p>
            <a:r>
              <a:rPr lang="fr-CH" dirty="0" smtClean="0"/>
              <a:t>Stockage des valeurs dans des inputs </a:t>
            </a:r>
            <a:r>
              <a:rPr lang="fr-CH" dirty="0" err="1" smtClean="0"/>
              <a:t>hidden</a:t>
            </a:r>
            <a:endParaRPr lang="fr-CH" dirty="0" smtClean="0"/>
          </a:p>
          <a:p>
            <a:endParaRPr lang="fr-CH" dirty="0" smtClean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72" y="1943051"/>
            <a:ext cx="5362575" cy="933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4251468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172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Présentation Furnigo</vt:lpstr>
      <vt:lpstr>Sommaire</vt:lpstr>
      <vt:lpstr>Introduction</vt:lpstr>
      <vt:lpstr>Étude d’opportunité</vt:lpstr>
      <vt:lpstr>Étude d’opportunités</vt:lpstr>
      <vt:lpstr>Fonctionnalités utilisateur</vt:lpstr>
      <vt:lpstr>Fonctionnalités administrateur</vt:lpstr>
      <vt:lpstr>Démonstration</vt:lpstr>
      <vt:lpstr>Mise en œuvre - Calculateur</vt:lpstr>
      <vt:lpstr>Mise en œuvre – Gestion Administrateur</vt:lpstr>
      <vt:lpstr>Test</vt:lpstr>
      <vt:lpstr>Test – Problèmes rencontrés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2017-06-06T20:36:17Z</dcterms:created>
  <dcterms:modified xsi:type="dcterms:W3CDTF">2017-06-08T21:10:06Z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