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Présentation Furnigo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TPI 2017 – Site de déménagement</a:t>
            </a:r>
            <a:endParaRPr lang="fr-FR" noProof="1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Introduction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Étude d’opportunité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Fonctionnalités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Mise en œuvre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Introduction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Sujet</a:t>
            </a:r>
          </a:p>
          <a:p>
            <a:r>
              <a:rPr lang="fr-CH" dirty="0" smtClean="0"/>
              <a:t>Pourquoi ce sujet?</a:t>
            </a:r>
          </a:p>
          <a:p>
            <a:r>
              <a:rPr lang="fr-CH" dirty="0" smtClean="0"/>
              <a:t>Comment?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Balestrafic</a:t>
            </a:r>
            <a:endParaRPr lang="fr-CH" dirty="0" smtClean="0"/>
          </a:p>
          <a:p>
            <a:pPr lvl="1"/>
            <a:r>
              <a:rPr lang="fr-CH" dirty="0" smtClean="0"/>
              <a:t>Calcul du volume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98" y="2061279"/>
            <a:ext cx="7245439" cy="38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L&amp;L</a:t>
            </a:r>
          </a:p>
          <a:p>
            <a:pPr lvl="1"/>
            <a:r>
              <a:rPr lang="fr-CH" dirty="0" smtClean="0"/>
              <a:t>Calcul de montant manuel</a:t>
            </a:r>
          </a:p>
          <a:p>
            <a:pPr lvl="1"/>
            <a:r>
              <a:rPr lang="fr-CH" dirty="0" smtClean="0"/>
              <a:t>Peu de personnalisation</a:t>
            </a:r>
            <a:endParaRPr lang="fr-CH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8470" y="2117561"/>
            <a:ext cx="6529789" cy="3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utilisateur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Utilisateur Anonyme:</a:t>
            </a:r>
          </a:p>
          <a:p>
            <a:pPr lvl="1"/>
            <a:r>
              <a:rPr lang="fr-CH" dirty="0"/>
              <a:t>S’inscrire</a:t>
            </a:r>
          </a:p>
          <a:p>
            <a:pPr lvl="1"/>
            <a:r>
              <a:rPr lang="fr-CH" dirty="0"/>
              <a:t>Se connecter</a:t>
            </a:r>
          </a:p>
          <a:p>
            <a:pPr lvl="1"/>
            <a:r>
              <a:rPr lang="fr-CH" dirty="0"/>
              <a:t>Consulter le calculateur de devis</a:t>
            </a:r>
          </a:p>
          <a:p>
            <a:r>
              <a:rPr lang="fr-CH" dirty="0" smtClean="0"/>
              <a:t>Utilisateur Connecté:</a:t>
            </a:r>
          </a:p>
          <a:p>
            <a:pPr lvl="1"/>
            <a:r>
              <a:rPr lang="fr-CH" dirty="0" smtClean="0"/>
              <a:t>Créer un devis</a:t>
            </a:r>
          </a:p>
          <a:p>
            <a:pPr lvl="1"/>
            <a:r>
              <a:rPr lang="fr-CH" dirty="0" smtClean="0"/>
              <a:t>Consulter ses devis</a:t>
            </a:r>
          </a:p>
          <a:p>
            <a:pPr lvl="1"/>
            <a:r>
              <a:rPr lang="fr-CH" dirty="0" smtClean="0"/>
              <a:t>Modifier ses devis</a:t>
            </a:r>
          </a:p>
          <a:p>
            <a:pPr lvl="1"/>
            <a:r>
              <a:rPr lang="fr-CH" dirty="0" smtClean="0"/>
              <a:t>Supprimer ses devis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226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Possède les fonctionnalité d’utilisateur</a:t>
            </a:r>
          </a:p>
          <a:p>
            <a:r>
              <a:rPr lang="fr-CH" dirty="0" smtClean="0"/>
              <a:t>Accès aux pages de gestion d’utilisateurs et d’options</a:t>
            </a:r>
          </a:p>
          <a:p>
            <a:r>
              <a:rPr lang="fr-CH" dirty="0" smtClean="0"/>
              <a:t>Peut supprimer un utilisateur</a:t>
            </a:r>
          </a:p>
          <a:p>
            <a:r>
              <a:rPr lang="fr-CH" dirty="0" smtClean="0"/>
              <a:t>Effectuer un CRUD sur l’ensemble des options</a:t>
            </a:r>
          </a:p>
        </p:txBody>
      </p:sp>
    </p:spTree>
    <p:extLst>
      <p:ext uri="{BB962C8B-B14F-4D97-AF65-F5344CB8AC3E}">
        <p14:creationId xmlns:p14="http://schemas.microsoft.com/office/powerpoint/2010/main" val="26901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- Calculateur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545465" y="2356834"/>
            <a:ext cx="531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Javascript</a:t>
            </a:r>
            <a:r>
              <a:rPr lang="fr-CH" dirty="0" smtClean="0"/>
              <a:t> </a:t>
            </a:r>
          </a:p>
          <a:p>
            <a:r>
              <a:rPr lang="fr-CH" dirty="0" smtClean="0"/>
              <a:t>Fonction principale</a:t>
            </a:r>
          </a:p>
          <a:p>
            <a:pPr lvl="1"/>
            <a:r>
              <a:rPr lang="fr-CH" dirty="0" smtClean="0"/>
              <a:t>Appel des fonctions de calcul</a:t>
            </a:r>
          </a:p>
          <a:p>
            <a:pPr lvl="1"/>
            <a:r>
              <a:rPr lang="fr-CH" dirty="0" smtClean="0"/>
              <a:t>Affiche dans la case de total la valeur totale</a:t>
            </a:r>
            <a:endParaRPr lang="fr-CH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66" y="1943051"/>
            <a:ext cx="5362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831053"/>
              </p:ext>
            </p:extLst>
          </p:nvPr>
        </p:nvGraphicFramePr>
        <p:xfrm>
          <a:off x="1295400" y="1828800"/>
          <a:ext cx="9601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Résultat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État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L’utilisateur créé</a:t>
                      </a:r>
                      <a:r>
                        <a:rPr lang="fr-CH" baseline="0" dirty="0" smtClean="0"/>
                        <a:t> un devis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Il est redirigé</a:t>
                      </a:r>
                      <a:r>
                        <a:rPr lang="fr-CH" baseline="0" dirty="0" smtClean="0"/>
                        <a:t> vers la page d’affichage des devis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mtClean="0"/>
                        <a:t>OK</a:t>
                      </a:r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8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133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Sales Direction 16X9</vt:lpstr>
      <vt:lpstr>Présentation Furnigo</vt:lpstr>
      <vt:lpstr>Sommaire</vt:lpstr>
      <vt:lpstr>Introduction</vt:lpstr>
      <vt:lpstr>Étude d’opportunité</vt:lpstr>
      <vt:lpstr>Étude d’opportunités</vt:lpstr>
      <vt:lpstr>Fonctionnalités utilisateur</vt:lpstr>
      <vt:lpstr>Fonctionnalités administrateur</vt:lpstr>
      <vt:lpstr>Mise en œuvre - Calculateur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2017-06-06T20:36:17Z</dcterms:created>
  <dcterms:modified xsi:type="dcterms:W3CDTF">2017-06-07T22:51:08Z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