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4"/>
  </p:sldMasterIdLst>
  <p:sldIdLst>
    <p:sldId id="256" r:id="rId115"/>
    <p:sldId id="257" r:id="rId116"/>
    <p:sldId id="258" r:id="rId1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0" autoAdjust="0"/>
    <p:restoredTop sz="94660"/>
  </p:normalViewPr>
  <p:slideViewPr>
    <p:cSldViewPr snapToGrid="0">
      <p:cViewPr>
        <p:scale>
          <a:sx n="66" d="100"/>
          <a:sy n="66" d="100"/>
        </p:scale>
        <p:origin x="78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slideMaster" Target="slideMasters/slideMaster1.xml"/><Relationship Id="rId119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75.xml"/><Relationship Id="rId18" Type="http://schemas.openxmlformats.org/officeDocument/2006/relationships/customXml" Target="../../customXml/item103.xml"/><Relationship Id="rId3" Type="http://schemas.openxmlformats.org/officeDocument/2006/relationships/customXml" Target="../../customXml/item108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57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100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107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44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85.xml"/><Relationship Id="rId19" Type="http://schemas.openxmlformats.org/officeDocument/2006/relationships/customXml" Target="../../customXml/item9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31.xml"/><Relationship Id="rId22" Type="http://schemas.openxmlformats.org/officeDocument/2006/relationships/customXml" Target="../../customXml/item9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87.xml"/><Relationship Id="rId5" Type="http://schemas.openxmlformats.org/officeDocument/2006/relationships/customXml" Target="../../customXml/item56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6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customXml" Target="../../customXml/item113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112.xml"/><Relationship Id="rId2" Type="http://schemas.openxmlformats.org/officeDocument/2006/relationships/customXml" Target="../../customXml/item84.xml"/><Relationship Id="rId16" Type="http://schemas.openxmlformats.org/officeDocument/2006/relationships/chart" Target="../charts/chart2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111.xml"/><Relationship Id="rId5" Type="http://schemas.openxmlformats.org/officeDocument/2006/relationships/customXml" Target="../../customXml/item34.xml"/><Relationship Id="rId15" Type="http://schemas.openxmlformats.org/officeDocument/2006/relationships/chart" Target="../charts/chart1.xml"/><Relationship Id="rId10" Type="http://schemas.openxmlformats.org/officeDocument/2006/relationships/customXml" Target="../../customXml/item110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Création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9.xml"/><Relationship Id="rId13" Type="http://schemas.openxmlformats.org/officeDocument/2006/relationships/customXml" Target="../../customXml/item8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4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4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../customXml/item60.xml"/><Relationship Id="rId11" Type="http://schemas.openxmlformats.org/officeDocument/2006/relationships/customXml" Target="../../customXml/item99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62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61.xml"/><Relationship Id="rId19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20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9101797" y="7904772"/>
            <a:ext cx="1310364" cy="19482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124093" y="7911748"/>
            <a:ext cx="1654196" cy="20227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21</cp:revision>
  <dcterms:created xsi:type="dcterms:W3CDTF">2017-11-16T10:40:43Z</dcterms:created>
  <dcterms:modified xsi:type="dcterms:W3CDTF">2017-11-16T14:44:39Z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