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58"/>
  </p:sldMasterIdLst>
  <p:sldIdLst>
    <p:sldId id="256" r:id="rId159"/>
    <p:sldId id="257" r:id="rId160"/>
    <p:sldId id="258" r:id="rId16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34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38" Type="http://schemas.openxmlformats.org/officeDocument/2006/relationships/customXml" Target="../customXml/item138.xml"/><Relationship Id="rId154" Type="http://schemas.openxmlformats.org/officeDocument/2006/relationships/customXml" Target="../customXml/item154.xml"/><Relationship Id="rId159" Type="http://schemas.openxmlformats.org/officeDocument/2006/relationships/slide" Target="slides/slide1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customXml" Target="../customXml/item144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60" Type="http://schemas.openxmlformats.org/officeDocument/2006/relationships/slide" Target="slides/slide2.xml"/><Relationship Id="rId165" Type="http://schemas.openxmlformats.org/officeDocument/2006/relationships/tableStyles" Target="tableStyles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slide" Target="slides/slide3.xml"/><Relationship Id="rId16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6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presProps" Target="presProps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viewProps" Target="viewProps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slideMaster" Target="slideMasters/slideMaster1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0D-41FA-87B0-39B3190F16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0D-41FA-87B0-39B3190F16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0D-41FA-87B0-39B3190F1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403840"/>
        <c:axId val="82439168"/>
      </c:barChart>
      <c:catAx>
        <c:axId val="804038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3175"/>
        </c:spPr>
        <c:crossAx val="82439168"/>
        <c:crosses val="autoZero"/>
        <c:auto val="1"/>
        <c:lblAlgn val="ctr"/>
        <c:lblOffset val="100"/>
        <c:noMultiLvlLbl val="0"/>
      </c:catAx>
      <c:valAx>
        <c:axId val="82439168"/>
        <c:scaling>
          <c:orientation val="minMax"/>
        </c:scaling>
        <c:delete val="0"/>
        <c:axPos val="b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403840"/>
        <c:crosses val="autoZero"/>
        <c:crossBetween val="between"/>
        <c:majorUnit val="1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fr-F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278-46C2-A3F8-5FD6EA8F5A6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278-46C2-A3F8-5FD6EA8F5A63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278-46C2-A3F8-5FD6EA8F5A6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78-46C2-A3F8-5FD6EA8F5A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7.xml"/><Relationship Id="rId13" Type="http://schemas.openxmlformats.org/officeDocument/2006/relationships/customXml" Target="../../customXml/item88.xml"/><Relationship Id="rId18" Type="http://schemas.openxmlformats.org/officeDocument/2006/relationships/customXml" Target="../../customXml/item21.xml"/><Relationship Id="rId3" Type="http://schemas.openxmlformats.org/officeDocument/2006/relationships/customXml" Target="../../customXml/item64.xml"/><Relationship Id="rId21" Type="http://schemas.openxmlformats.org/officeDocument/2006/relationships/customXml" Target="../../customXml/item85.xml"/><Relationship Id="rId7" Type="http://schemas.openxmlformats.org/officeDocument/2006/relationships/customXml" Target="../../customXml/item101.xml"/><Relationship Id="rId12" Type="http://schemas.openxmlformats.org/officeDocument/2006/relationships/customXml" Target="../../customXml/item10.xml"/><Relationship Id="rId17" Type="http://schemas.openxmlformats.org/officeDocument/2006/relationships/customXml" Target="../../customXml/item108.xml"/><Relationship Id="rId2" Type="http://schemas.openxmlformats.org/officeDocument/2006/relationships/customXml" Target="../../customXml/item90.xml"/><Relationship Id="rId16" Type="http://schemas.openxmlformats.org/officeDocument/2006/relationships/customXml" Target="../../customXml/item50.xml"/><Relationship Id="rId20" Type="http://schemas.openxmlformats.org/officeDocument/2006/relationships/customXml" Target="../../customXml/item96.xml"/><Relationship Id="rId1" Type="http://schemas.openxmlformats.org/officeDocument/2006/relationships/customXml" Target="../../customXml/item92.xml"/><Relationship Id="rId6" Type="http://schemas.openxmlformats.org/officeDocument/2006/relationships/customXml" Target="../../customXml/item52.xml"/><Relationship Id="rId11" Type="http://schemas.openxmlformats.org/officeDocument/2006/relationships/customXml" Target="../../customXml/item36.xml"/><Relationship Id="rId24" Type="http://schemas.openxmlformats.org/officeDocument/2006/relationships/image" Target="../media/image8.png"/><Relationship Id="rId5" Type="http://schemas.openxmlformats.org/officeDocument/2006/relationships/customXml" Target="../../customXml/item12.xml"/><Relationship Id="rId15" Type="http://schemas.openxmlformats.org/officeDocument/2006/relationships/customXml" Target="../../customXml/item31.xml"/><Relationship Id="rId23" Type="http://schemas.openxmlformats.org/officeDocument/2006/relationships/slideMaster" Target="../slideMasters/slideMaster1.xml"/><Relationship Id="rId10" Type="http://schemas.openxmlformats.org/officeDocument/2006/relationships/customXml" Target="../../customXml/item63.xml"/><Relationship Id="rId19" Type="http://schemas.openxmlformats.org/officeDocument/2006/relationships/customXml" Target="../../customXml/item109.xml"/><Relationship Id="rId4" Type="http://schemas.openxmlformats.org/officeDocument/2006/relationships/customXml" Target="../../customXml/item89.xml"/><Relationship Id="rId9" Type="http://schemas.openxmlformats.org/officeDocument/2006/relationships/customXml" Target="../../customXml/item100.xml"/><Relationship Id="rId14" Type="http://schemas.openxmlformats.org/officeDocument/2006/relationships/customXml" Target="../../customXml/item93.xml"/><Relationship Id="rId22" Type="http://schemas.openxmlformats.org/officeDocument/2006/relationships/customXml" Target="../../customXml/item4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customXml" Target="../../customXml/item116.xml"/><Relationship Id="rId7" Type="http://schemas.openxmlformats.org/officeDocument/2006/relationships/customXml" Target="../../customXml/item120.xml"/><Relationship Id="rId12" Type="http://schemas.openxmlformats.org/officeDocument/2006/relationships/image" Target="../media/image10.png"/><Relationship Id="rId2" Type="http://schemas.openxmlformats.org/officeDocument/2006/relationships/customXml" Target="../../customXml/item115.xml"/><Relationship Id="rId1" Type="http://schemas.openxmlformats.org/officeDocument/2006/relationships/customXml" Target="../../customXml/item114.xml"/><Relationship Id="rId6" Type="http://schemas.openxmlformats.org/officeDocument/2006/relationships/customXml" Target="../../customXml/item119.xml"/><Relationship Id="rId11" Type="http://schemas.openxmlformats.org/officeDocument/2006/relationships/hyperlink" Target="http://sond-agedepierre.fr/clesecurisealeatoire" TargetMode="External"/><Relationship Id="rId5" Type="http://schemas.openxmlformats.org/officeDocument/2006/relationships/customXml" Target="../../customXml/item118.xml"/><Relationship Id="rId10" Type="http://schemas.openxmlformats.org/officeDocument/2006/relationships/hyperlink" Target="http://sond-agedepierre.fr/VotreSondage" TargetMode="External"/><Relationship Id="rId4" Type="http://schemas.openxmlformats.org/officeDocument/2006/relationships/customXml" Target="../../customXml/item117.xml"/><Relationship Id="rId9" Type="http://schemas.openxmlformats.org/officeDocument/2006/relationships/image" Target="../media/image9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43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9.xml"/><Relationship Id="rId3" Type="http://schemas.openxmlformats.org/officeDocument/2006/relationships/customXml" Target="../../customXml/item69.xml"/><Relationship Id="rId7" Type="http://schemas.openxmlformats.org/officeDocument/2006/relationships/customXml" Target="../../customXml/item47.xml"/><Relationship Id="rId2" Type="http://schemas.openxmlformats.org/officeDocument/2006/relationships/customXml" Target="../../customXml/item28.xml"/><Relationship Id="rId1" Type="http://schemas.openxmlformats.org/officeDocument/2006/relationships/customXml" Target="../../customXml/item25.xml"/><Relationship Id="rId6" Type="http://schemas.openxmlformats.org/officeDocument/2006/relationships/customXml" Target="../../customXml/item91.xml"/><Relationship Id="rId5" Type="http://schemas.openxmlformats.org/officeDocument/2006/relationships/customXml" Target="../../customXml/item39.xml"/><Relationship Id="rId10" Type="http://schemas.openxmlformats.org/officeDocument/2006/relationships/slideMaster" Target="../slideMasters/slideMaster1.xml"/><Relationship Id="rId4" Type="http://schemas.openxmlformats.org/officeDocument/2006/relationships/customXml" Target="../../customXml/item8.xml"/><Relationship Id="rId9" Type="http://schemas.openxmlformats.org/officeDocument/2006/relationships/customXml" Target="../../customXml/item103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3.xml"/><Relationship Id="rId13" Type="http://schemas.openxmlformats.org/officeDocument/2006/relationships/customXml" Target="../../customXml/item68.xml"/><Relationship Id="rId18" Type="http://schemas.openxmlformats.org/officeDocument/2006/relationships/customXml" Target="../../customXml/item125.xml"/><Relationship Id="rId3" Type="http://schemas.openxmlformats.org/officeDocument/2006/relationships/customXml" Target="../../customXml/item107.xml"/><Relationship Id="rId21" Type="http://schemas.openxmlformats.org/officeDocument/2006/relationships/chart" Target="../charts/chart1.xml"/><Relationship Id="rId7" Type="http://schemas.openxmlformats.org/officeDocument/2006/relationships/customXml" Target="../../customXml/item35.xml"/><Relationship Id="rId12" Type="http://schemas.openxmlformats.org/officeDocument/2006/relationships/customXml" Target="../../customXml/item58.xml"/><Relationship Id="rId17" Type="http://schemas.openxmlformats.org/officeDocument/2006/relationships/customXml" Target="../../customXml/item124.xml"/><Relationship Id="rId2" Type="http://schemas.openxmlformats.org/officeDocument/2006/relationships/customXml" Target="../../customXml/item111.xml"/><Relationship Id="rId16" Type="http://schemas.openxmlformats.org/officeDocument/2006/relationships/customXml" Target="../../customXml/item123.xml"/><Relationship Id="rId20" Type="http://schemas.openxmlformats.org/officeDocument/2006/relationships/slideMaster" Target="../slideMasters/slideMaster1.xml"/><Relationship Id="rId1" Type="http://schemas.openxmlformats.org/officeDocument/2006/relationships/customXml" Target="../../customXml/item20.xml"/><Relationship Id="rId6" Type="http://schemas.openxmlformats.org/officeDocument/2006/relationships/customXml" Target="../../customXml/item56.xml"/><Relationship Id="rId11" Type="http://schemas.openxmlformats.org/officeDocument/2006/relationships/customXml" Target="../../customXml/item71.xml"/><Relationship Id="rId5" Type="http://schemas.openxmlformats.org/officeDocument/2006/relationships/customXml" Target="../../customXml/item110.xml"/><Relationship Id="rId15" Type="http://schemas.openxmlformats.org/officeDocument/2006/relationships/customXml" Target="../../customXml/item122.xml"/><Relationship Id="rId23" Type="http://schemas.openxmlformats.org/officeDocument/2006/relationships/image" Target="../media/image3.png"/><Relationship Id="rId10" Type="http://schemas.openxmlformats.org/officeDocument/2006/relationships/customXml" Target="../../customXml/item27.xml"/><Relationship Id="rId19" Type="http://schemas.openxmlformats.org/officeDocument/2006/relationships/customXml" Target="../../customXml/item126.xml"/><Relationship Id="rId4" Type="http://schemas.openxmlformats.org/officeDocument/2006/relationships/customXml" Target="../../customXml/item43.xml"/><Relationship Id="rId9" Type="http://schemas.openxmlformats.org/officeDocument/2006/relationships/customXml" Target="../../customXml/item60.xml"/><Relationship Id="rId14" Type="http://schemas.openxmlformats.org/officeDocument/2006/relationships/customXml" Target="../../customXml/item121.xml"/><Relationship Id="rId22" Type="http://schemas.openxmlformats.org/officeDocument/2006/relationships/chart" Target="../charts/chart2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customXml" Target="../../customXml/item138.xml"/><Relationship Id="rId7" Type="http://schemas.openxmlformats.org/officeDocument/2006/relationships/customXml" Target="../../customXml/item146.xml"/><Relationship Id="rId2" Type="http://schemas.openxmlformats.org/officeDocument/2006/relationships/customXml" Target="../../customXml/item137.xml"/><Relationship Id="rId1" Type="http://schemas.openxmlformats.org/officeDocument/2006/relationships/customXml" Target="../../customXml/item127.xml"/><Relationship Id="rId6" Type="http://schemas.openxmlformats.org/officeDocument/2006/relationships/customXml" Target="../../customXml/item141.xml"/><Relationship Id="rId5" Type="http://schemas.openxmlformats.org/officeDocument/2006/relationships/customXml" Target="../../customXml/item140.xml"/><Relationship Id="rId4" Type="http://schemas.openxmlformats.org/officeDocument/2006/relationships/customXml" Target="../../customXml/item139.xml"/><Relationship Id="rId9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144.xml"/><Relationship Id="rId1" Type="http://schemas.openxmlformats.org/officeDocument/2006/relationships/customXml" Target="../../customXml/item14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50.xml"/><Relationship Id="rId7" Type="http://schemas.openxmlformats.org/officeDocument/2006/relationships/slideMaster" Target="../slideMasters/slideMaster1.xml"/><Relationship Id="rId2" Type="http://schemas.openxmlformats.org/officeDocument/2006/relationships/customXml" Target="../../customXml/item149.xml"/><Relationship Id="rId1" Type="http://schemas.openxmlformats.org/officeDocument/2006/relationships/customXml" Target="../../customXml/item147.xml"/><Relationship Id="rId6" Type="http://schemas.openxmlformats.org/officeDocument/2006/relationships/customXml" Target="../../customXml/item153.xml"/><Relationship Id="rId5" Type="http://schemas.openxmlformats.org/officeDocument/2006/relationships/customXml" Target="../../customXml/item152.xml"/><Relationship Id="rId4" Type="http://schemas.openxmlformats.org/officeDocument/2006/relationships/customXml" Target="../../customXml/item1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site Création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ontent">
            <a:extLst>
              <a:ext uri="{FF2B5EF4-FFF2-40B4-BE49-F238E27FC236}">
                <a16:creationId xmlns:a16="http://schemas.microsoft.com/office/drawing/2014/main" id="{8BD4E0E0-C9B9-45C5-8ACC-2F0D89FCB5BD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1774947" y="2211626"/>
            <a:ext cx="17187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fr-F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66" name="Content">
            <a:extLst>
              <a:ext uri="{FF2B5EF4-FFF2-40B4-BE49-F238E27FC236}">
                <a16:creationId xmlns:a16="http://schemas.microsoft.com/office/drawing/2014/main" id="{D1FD3902-F021-42F0-B3FF-45F99BFAB499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715336" y="2060550"/>
            <a:ext cx="3520817" cy="35716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Content">
            <a:extLst>
              <a:ext uri="{FF2B5EF4-FFF2-40B4-BE49-F238E27FC236}">
                <a16:creationId xmlns:a16="http://schemas.microsoft.com/office/drawing/2014/main" id="{2E00FBC9-1AD8-45DA-9683-68366800FF87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472446" y="2743213"/>
            <a:ext cx="376557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D8540FEC-F2D5-4EC0-8E5E-12D8135BC68A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3472446" y="3073595"/>
            <a:ext cx="3765576" cy="2449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Content">
            <a:extLst>
              <a:ext uri="{FF2B5EF4-FFF2-40B4-BE49-F238E27FC236}">
                <a16:creationId xmlns:a16="http://schemas.microsoft.com/office/drawing/2014/main" id="{B70EB4D7-4AD3-43DB-9475-86F94306378B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3470578" y="3404641"/>
            <a:ext cx="3765575" cy="2548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DF06887C-4195-464F-8926-2E14EA950E0C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283603" y="3860280"/>
            <a:ext cx="1220102" cy="2130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Ajouter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option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72" name="ScrollbarVertical">
            <a:extLst>
              <a:ext uri="{FF2B5EF4-FFF2-40B4-BE49-F238E27FC236}">
                <a16:creationId xmlns:a16="http://schemas.microsoft.com/office/drawing/2014/main" id="{63FEE56E-776C-40E7-8A42-E05F6B70CA07}"/>
              </a:ext>
            </a:extLst>
          </p:cNvPr>
          <p:cNvGrpSpPr/>
          <p:nvPr userDrawn="1">
            <p:custDataLst>
              <p:custData r:id="rId7"/>
            </p:custDataLst>
          </p:nvPr>
        </p:nvGrpSpPr>
        <p:grpSpPr>
          <a:xfrm>
            <a:off x="11792133" y="-197740"/>
            <a:ext cx="297782" cy="7165015"/>
            <a:chOff x="4496659" y="1543109"/>
            <a:chExt cx="147992" cy="3562291"/>
          </a:xfrm>
        </p:grpSpPr>
        <p:sp>
          <p:nvSpPr>
            <p:cNvPr id="73" name="Background">
              <a:extLst>
                <a:ext uri="{FF2B5EF4-FFF2-40B4-BE49-F238E27FC236}">
                  <a16:creationId xmlns:a16="http://schemas.microsoft.com/office/drawing/2014/main" id="{E81817A0-387C-4BD1-A939-887F2448559F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  <p:sp>
          <p:nvSpPr>
            <p:cNvPr id="74" name="Slider">
              <a:extLst>
                <a:ext uri="{FF2B5EF4-FFF2-40B4-BE49-F238E27FC236}">
                  <a16:creationId xmlns:a16="http://schemas.microsoft.com/office/drawing/2014/main" id="{19837FC8-DB8B-420E-A5F8-9755501D641B}"/>
                </a:ext>
              </a:extLst>
            </p:cNvPr>
            <p:cNvSpPr/>
            <p:nvPr/>
          </p:nvSpPr>
          <p:spPr>
            <a:xfrm>
              <a:off x="4496659" y="2230518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5" name="UpArrow">
              <a:extLst>
                <a:ext uri="{FF2B5EF4-FFF2-40B4-BE49-F238E27FC236}">
                  <a16:creationId xmlns:a16="http://schemas.microsoft.com/office/drawing/2014/main" id="{EB040BC7-85B7-4D2C-A561-BC9FA6FAC3B4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76" name="DownArrow">
              <a:extLst>
                <a:ext uri="{FF2B5EF4-FFF2-40B4-BE49-F238E27FC236}">
                  <a16:creationId xmlns:a16="http://schemas.microsoft.com/office/drawing/2014/main" id="{6CC16A23-2974-4D59-972F-0AAD96921E35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7" name="Content">
            <a:extLst>
              <a:ext uri="{FF2B5EF4-FFF2-40B4-BE49-F238E27FC236}">
                <a16:creationId xmlns:a16="http://schemas.microsoft.com/office/drawing/2014/main" id="{2D21331F-0B08-4B9D-B3BF-DB83A0FDA0EF}"/>
              </a:ext>
            </a:extLst>
          </p:cNvPr>
          <p:cNvSpPr txBox="1"/>
          <p:nvPr userDrawn="1">
            <p:custDataLst>
              <p:custData r:id="rId8"/>
            </p:custDataLst>
          </p:nvPr>
        </p:nvSpPr>
        <p:spPr>
          <a:xfrm>
            <a:off x="60902" y="0"/>
            <a:ext cx="337195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SOND-AGE DE PIERRE</a:t>
            </a:r>
          </a:p>
        </p:txBody>
      </p:sp>
      <p:sp>
        <p:nvSpPr>
          <p:cNvPr id="78" name="Tile">
            <a:extLst>
              <a:ext uri="{FF2B5EF4-FFF2-40B4-BE49-F238E27FC236}">
                <a16:creationId xmlns:a16="http://schemas.microsoft.com/office/drawing/2014/main" id="{0D02D8C7-8F88-42F1-A2D0-CBF8CEE4ECD6}"/>
              </a:ext>
            </a:extLst>
          </p:cNvPr>
          <p:cNvSpPr/>
          <p:nvPr userDrawn="1">
            <p:custDataLst>
              <p:custData r:id="rId9"/>
            </p:custDataLst>
          </p:nvPr>
        </p:nvSpPr>
        <p:spPr>
          <a:xfrm>
            <a:off x="115797" y="1403840"/>
            <a:ext cx="11682851" cy="45246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ontent">
            <a:extLst>
              <a:ext uri="{FF2B5EF4-FFF2-40B4-BE49-F238E27FC236}">
                <a16:creationId xmlns:a16="http://schemas.microsoft.com/office/drawing/2014/main" id="{54E9A32C-AB8E-40DA-A296-19EC497957B5}"/>
              </a:ext>
            </a:extLst>
          </p:cNvPr>
          <p:cNvSpPr/>
          <p:nvPr userDrawn="1">
            <p:custDataLst>
              <p:custData r:id="rId10"/>
            </p:custDataLst>
          </p:nvPr>
        </p:nvSpPr>
        <p:spPr>
          <a:xfrm>
            <a:off x="4301640" y="6509128"/>
            <a:ext cx="2473134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Créer</a:t>
            </a:r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</a:t>
            </a:r>
            <a:r>
              <a:rPr lang="en-US" sz="1100" dirty="0" err="1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sondage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sp>
        <p:nvSpPr>
          <p:cNvPr id="81" name="Tile">
            <a:extLst>
              <a:ext uri="{FF2B5EF4-FFF2-40B4-BE49-F238E27FC236}">
                <a16:creationId xmlns:a16="http://schemas.microsoft.com/office/drawing/2014/main" id="{2C7E44AE-BCA1-4909-94AC-F92098665859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1660695" y="1453753"/>
            <a:ext cx="1570333" cy="325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Sondages</a:t>
            </a:r>
            <a:r>
              <a:rPr lang="en-US" sz="1400" dirty="0"/>
              <a:t> </a:t>
            </a:r>
            <a:r>
              <a:rPr lang="en-US" sz="1400" dirty="0" err="1"/>
              <a:t>récents</a:t>
            </a:r>
            <a:endParaRPr lang="en-US" sz="1400" dirty="0"/>
          </a:p>
        </p:txBody>
      </p:sp>
      <p:sp>
        <p:nvSpPr>
          <p:cNvPr id="82" name="Tile">
            <a:extLst>
              <a:ext uri="{FF2B5EF4-FFF2-40B4-BE49-F238E27FC236}">
                <a16:creationId xmlns:a16="http://schemas.microsoft.com/office/drawing/2014/main" id="{BB08F0A8-BD45-4E1C-8A48-C781E7B0DCF2}"/>
              </a:ext>
            </a:extLst>
          </p:cNvPr>
          <p:cNvSpPr/>
          <p:nvPr userDrawn="1">
            <p:custDataLst>
              <p:custData r:id="rId12"/>
            </p:custDataLst>
          </p:nvPr>
        </p:nvSpPr>
        <p:spPr>
          <a:xfrm>
            <a:off x="3290270" y="1451156"/>
            <a:ext cx="1817772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Sondages</a:t>
            </a:r>
            <a:r>
              <a:rPr lang="en-US" sz="1400" dirty="0"/>
              <a:t> </a:t>
            </a:r>
            <a:r>
              <a:rPr lang="en-US" sz="1400" dirty="0" err="1"/>
              <a:t>populaires</a:t>
            </a:r>
            <a:endParaRPr lang="en-US" sz="1400" dirty="0"/>
          </a:p>
        </p:txBody>
      </p:sp>
      <p:sp>
        <p:nvSpPr>
          <p:cNvPr id="83" name="Tile">
            <a:extLst>
              <a:ext uri="{FF2B5EF4-FFF2-40B4-BE49-F238E27FC236}">
                <a16:creationId xmlns:a16="http://schemas.microsoft.com/office/drawing/2014/main" id="{41F6FF97-EA1A-41E7-9040-98401C119A42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>
            <a:off x="60902" y="1453753"/>
            <a:ext cx="1529787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Créer</a:t>
            </a:r>
            <a:r>
              <a:rPr lang="en-US" sz="1400" dirty="0"/>
              <a:t> un </a:t>
            </a:r>
            <a:r>
              <a:rPr lang="en-US" sz="1400" dirty="0" err="1"/>
              <a:t>sondage</a:t>
            </a:r>
            <a:endParaRPr lang="en-US" sz="1400" dirty="0"/>
          </a:p>
        </p:txBody>
      </p:sp>
      <p:grpSp>
        <p:nvGrpSpPr>
          <p:cNvPr id="86" name="CheckBoxUnchecked">
            <a:extLst>
              <a:ext uri="{FF2B5EF4-FFF2-40B4-BE49-F238E27FC236}">
                <a16:creationId xmlns:a16="http://schemas.microsoft.com/office/drawing/2014/main" id="{96FACC04-D3F8-4EE4-B1AA-E85EB05294C7}"/>
              </a:ext>
            </a:extLst>
          </p:cNvPr>
          <p:cNvGrpSpPr/>
          <p:nvPr userDrawn="1">
            <p:custDataLst>
              <p:custData r:id="rId14"/>
            </p:custDataLst>
          </p:nvPr>
        </p:nvGrpSpPr>
        <p:grpSpPr>
          <a:xfrm>
            <a:off x="4222845" y="5231953"/>
            <a:ext cx="1185394" cy="230832"/>
            <a:chOff x="5179843" y="2087449"/>
            <a:chExt cx="1110956" cy="216403"/>
          </a:xfrm>
        </p:grpSpPr>
        <p:sp>
          <p:nvSpPr>
            <p:cNvPr id="87" name="Content">
              <a:extLst>
                <a:ext uri="{FF2B5EF4-FFF2-40B4-BE49-F238E27FC236}">
                  <a16:creationId xmlns:a16="http://schemas.microsoft.com/office/drawing/2014/main" id="{F171CA73-20B3-4022-A08B-304EDE217BB2}"/>
                </a:ext>
              </a:extLst>
            </p:cNvPr>
            <p:cNvSpPr txBox="1"/>
            <p:nvPr/>
          </p:nvSpPr>
          <p:spPr>
            <a:xfrm>
              <a:off x="5179848" y="2087449"/>
              <a:ext cx="111095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</a:t>
              </a:r>
            </a:p>
          </p:txBody>
        </p:sp>
        <p:sp>
          <p:nvSpPr>
            <p:cNvPr id="88" name="CheckBox">
              <a:extLst>
                <a:ext uri="{FF2B5EF4-FFF2-40B4-BE49-F238E27FC236}">
                  <a16:creationId xmlns:a16="http://schemas.microsoft.com/office/drawing/2014/main" id="{B7E77C1D-3E98-4F90-B744-FFD39CA2E048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CheckBoxUnchecked">
            <a:extLst>
              <a:ext uri="{FF2B5EF4-FFF2-40B4-BE49-F238E27FC236}">
                <a16:creationId xmlns:a16="http://schemas.microsoft.com/office/drawing/2014/main" id="{F3251C5A-4F3B-448B-836A-F8FD343C8FD5}"/>
              </a:ext>
            </a:extLst>
          </p:cNvPr>
          <p:cNvGrpSpPr/>
          <p:nvPr userDrawn="1">
            <p:custDataLst>
              <p:custData r:id="rId15"/>
            </p:custDataLst>
          </p:nvPr>
        </p:nvGrpSpPr>
        <p:grpSpPr>
          <a:xfrm>
            <a:off x="4220152" y="5527394"/>
            <a:ext cx="2471259" cy="230832"/>
            <a:chOff x="5179843" y="2087449"/>
            <a:chExt cx="2316065" cy="216403"/>
          </a:xfrm>
        </p:grpSpPr>
        <p:sp>
          <p:nvSpPr>
            <p:cNvPr id="90" name="Content">
              <a:extLst>
                <a:ext uri="{FF2B5EF4-FFF2-40B4-BE49-F238E27FC236}">
                  <a16:creationId xmlns:a16="http://schemas.microsoft.com/office/drawing/2014/main" id="{66496979-E9C0-4189-95B7-CBA2ABF1D29B}"/>
                </a:ext>
              </a:extLst>
            </p:cNvPr>
            <p:cNvSpPr txBox="1"/>
            <p:nvPr/>
          </p:nvSpPr>
          <p:spPr>
            <a:xfrm>
              <a:off x="5179848" y="2087449"/>
              <a:ext cx="231606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privé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(public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défaut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91" name="CheckBox">
              <a:extLst>
                <a:ext uri="{FF2B5EF4-FFF2-40B4-BE49-F238E27FC236}">
                  <a16:creationId xmlns:a16="http://schemas.microsoft.com/office/drawing/2014/main" id="{E242406E-2810-466E-8CDA-62935935F723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2" name="CheckBoxUnchecked">
            <a:extLst>
              <a:ext uri="{FF2B5EF4-FFF2-40B4-BE49-F238E27FC236}">
                <a16:creationId xmlns:a16="http://schemas.microsoft.com/office/drawing/2014/main" id="{A01C7E09-477E-434B-B8C5-7D7DB3144224}"/>
              </a:ext>
            </a:extLst>
          </p:cNvPr>
          <p:cNvGrpSpPr/>
          <p:nvPr userDrawn="1">
            <p:custDataLst>
              <p:custData r:id="rId16"/>
            </p:custDataLst>
          </p:nvPr>
        </p:nvGrpSpPr>
        <p:grpSpPr>
          <a:xfrm>
            <a:off x="4220152" y="5830344"/>
            <a:ext cx="1462265" cy="230832"/>
            <a:chOff x="5179843" y="2087449"/>
            <a:chExt cx="1370439" cy="216403"/>
          </a:xfrm>
        </p:grpSpPr>
        <p:sp>
          <p:nvSpPr>
            <p:cNvPr id="93" name="Content">
              <a:extLst>
                <a:ext uri="{FF2B5EF4-FFF2-40B4-BE49-F238E27FC236}">
                  <a16:creationId xmlns:a16="http://schemas.microsoft.com/office/drawing/2014/main" id="{7229D140-6D2A-45F3-AFB7-A86FC901950F}"/>
                </a:ext>
              </a:extLst>
            </p:cNvPr>
            <p:cNvSpPr txBox="1"/>
            <p:nvPr/>
          </p:nvSpPr>
          <p:spPr>
            <a:xfrm>
              <a:off x="5179848" y="2087449"/>
              <a:ext cx="1370434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Durée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du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CheckBox">
              <a:extLst>
                <a:ext uri="{FF2B5EF4-FFF2-40B4-BE49-F238E27FC236}">
                  <a16:creationId xmlns:a16="http://schemas.microsoft.com/office/drawing/2014/main" id="{AF0B9D73-CB60-4456-BE56-45C35249DB23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5" name="DatePicker">
            <a:extLst>
              <a:ext uri="{FF2B5EF4-FFF2-40B4-BE49-F238E27FC236}">
                <a16:creationId xmlns:a16="http://schemas.microsoft.com/office/drawing/2014/main" id="{7DEDE4BF-2ED2-4694-AA79-9F21AB1E97B8}"/>
              </a:ext>
            </a:extLst>
          </p:cNvPr>
          <p:cNvGrpSpPr/>
          <p:nvPr userDrawn="1">
            <p:custDataLst>
              <p:custData r:id="rId17"/>
            </p:custDataLst>
          </p:nvPr>
        </p:nvGrpSpPr>
        <p:grpSpPr>
          <a:xfrm>
            <a:off x="4202666" y="6113595"/>
            <a:ext cx="969302" cy="228600"/>
            <a:chOff x="3790801" y="3347719"/>
            <a:chExt cx="969299" cy="228600"/>
          </a:xfrm>
        </p:grpSpPr>
        <p:sp>
          <p:nvSpPr>
            <p:cNvPr id="96" name="Content">
              <a:extLst>
                <a:ext uri="{FF2B5EF4-FFF2-40B4-BE49-F238E27FC236}">
                  <a16:creationId xmlns:a16="http://schemas.microsoft.com/office/drawing/2014/main" id="{D4373E53-AA9F-4A9C-9D49-812B9A0FB2EE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97" name="Icon" descr="C:\Users\t-dantay\Documents\First24\calendar1.png">
              <a:extLst>
                <a:ext uri="{FF2B5EF4-FFF2-40B4-BE49-F238E27FC236}">
                  <a16:creationId xmlns:a16="http://schemas.microsoft.com/office/drawing/2014/main" id="{E0A27165-4A52-482E-AFED-81A2736377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8" name="DatePicker">
            <a:extLst>
              <a:ext uri="{FF2B5EF4-FFF2-40B4-BE49-F238E27FC236}">
                <a16:creationId xmlns:a16="http://schemas.microsoft.com/office/drawing/2014/main" id="{4957F1CD-BBBF-4948-B56B-A6FEF47045C3}"/>
              </a:ext>
            </a:extLst>
          </p:cNvPr>
          <p:cNvGrpSpPr/>
          <p:nvPr userDrawn="1">
            <p:custDataLst>
              <p:custData r:id="rId18"/>
            </p:custDataLst>
          </p:nvPr>
        </p:nvGrpSpPr>
        <p:grpSpPr>
          <a:xfrm>
            <a:off x="6050732" y="6094396"/>
            <a:ext cx="969302" cy="228600"/>
            <a:chOff x="3790801" y="3347719"/>
            <a:chExt cx="969299" cy="228600"/>
          </a:xfrm>
        </p:grpSpPr>
        <p:sp>
          <p:nvSpPr>
            <p:cNvPr id="99" name="Content">
              <a:extLst>
                <a:ext uri="{FF2B5EF4-FFF2-40B4-BE49-F238E27FC236}">
                  <a16:creationId xmlns:a16="http://schemas.microsoft.com/office/drawing/2014/main" id="{BBF0EC3B-5907-480A-88A1-3DB1953A7862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100" name="Icon" descr="C:\Users\t-dantay\Documents\First24\calendar1.png">
              <a:extLst>
                <a:ext uri="{FF2B5EF4-FFF2-40B4-BE49-F238E27FC236}">
                  <a16:creationId xmlns:a16="http://schemas.microsoft.com/office/drawing/2014/main" id="{7F57C6EE-FFC0-4F4F-BEE1-78CED3D1F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1" name="Content">
            <a:extLst>
              <a:ext uri="{FF2B5EF4-FFF2-40B4-BE49-F238E27FC236}">
                <a16:creationId xmlns:a16="http://schemas.microsoft.com/office/drawing/2014/main" id="{E0748A88-7517-436F-960D-67232FAB91B3}"/>
              </a:ext>
            </a:extLst>
          </p:cNvPr>
          <p:cNvSpPr txBox="1"/>
          <p:nvPr userDrawn="1">
            <p:custDataLst>
              <p:custData r:id="rId19"/>
            </p:custDataLst>
          </p:nvPr>
        </p:nvSpPr>
        <p:spPr>
          <a:xfrm>
            <a:off x="5451754" y="6113978"/>
            <a:ext cx="2632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à</a:t>
            </a:r>
          </a:p>
        </p:txBody>
      </p:sp>
      <p:sp>
        <p:nvSpPr>
          <p:cNvPr id="102" name="Content">
            <a:extLst>
              <a:ext uri="{FF2B5EF4-FFF2-40B4-BE49-F238E27FC236}">
                <a16:creationId xmlns:a16="http://schemas.microsoft.com/office/drawing/2014/main" id="{AC841F1E-A966-4A33-8434-77AB74E754EE}"/>
              </a:ext>
            </a:extLst>
          </p:cNvPr>
          <p:cNvSpPr/>
          <p:nvPr userDrawn="1">
            <p:custDataLst>
              <p:custData r:id="rId20"/>
            </p:custDataLst>
          </p:nvPr>
        </p:nvSpPr>
        <p:spPr>
          <a:xfrm>
            <a:off x="1993756" y="4337315"/>
            <a:ext cx="914165" cy="48827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Ajout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Question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Freeform 93">
            <a:extLst>
              <a:ext uri="{FF2B5EF4-FFF2-40B4-BE49-F238E27FC236}">
                <a16:creationId xmlns:a16="http://schemas.microsoft.com/office/drawing/2014/main" id="{E9686CE9-5AEC-4CD6-BB5B-47D261E0F11E}"/>
              </a:ext>
            </a:extLst>
          </p:cNvPr>
          <p:cNvSpPr>
            <a:spLocks/>
          </p:cNvSpPr>
          <p:nvPr userDrawn="1">
            <p:custDataLst>
              <p:custData r:id="rId21"/>
              <p:custData r:id="rId22"/>
            </p:custDataLst>
          </p:nvPr>
        </p:nvSpPr>
        <p:spPr bwMode="black">
          <a:xfrm>
            <a:off x="1699548" y="4431839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4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4AED4-C0CA-42C2-A86D-DCF262F20AB9}"/>
              </a:ext>
            </a:extLst>
          </p:cNvPr>
          <p:cNvSpPr/>
          <p:nvPr userDrawn="1"/>
        </p:nvSpPr>
        <p:spPr>
          <a:xfrm>
            <a:off x="3304755" y="2920484"/>
            <a:ext cx="4679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sondage a été créé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8D86CEF5-01A8-42AC-9ECC-0CD6478F276F}"/>
              </a:ext>
            </a:extLst>
          </p:cNvPr>
          <p:cNvPicPr preferRelativeResize="0">
            <a:picLocks/>
          </p:cNvPicPr>
          <p:nvPr userDrawn="1">
            <p:custDataLst>
              <p:custData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1" y="3020394"/>
            <a:ext cx="561555" cy="408606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9629DAB6-BFFC-41D8-B7D2-2B59E71802B7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044180" y="4416723"/>
            <a:ext cx="5200891" cy="2760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0"/>
              </a:rPr>
              <a:t>http://sond-agedepierre.fr/VotreSondage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E1D566EE-8DDC-496F-A7E6-3846DF418BB3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746481" y="4400382"/>
            <a:ext cx="130997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Lien partagé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B2824BC-CD6D-4528-8C7C-B2DA8A2C97B8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746481" y="5228518"/>
            <a:ext cx="13292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Lien sécurisé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B7DF159B-F745-46EE-A8EB-1790396793DC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8539337" y="5228518"/>
            <a:ext cx="32456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(afin de supprimer votre sondage)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1CF2DEEC-EF3D-4B29-B5FE-847F995420E3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044180" y="5244859"/>
            <a:ext cx="5200891" cy="2760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1"/>
              </a:rPr>
              <a:t>http://sond-agedepierre.fr/clesecurisealeatoire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" name="Picture 2" descr="C:\Users\t-dantay\Documents\Placeholders\lock.png">
            <a:extLst>
              <a:ext uri="{FF2B5EF4-FFF2-40B4-BE49-F238E27FC236}">
                <a16:creationId xmlns:a16="http://schemas.microsoft.com/office/drawing/2014/main" id="{26AAD9A8-53C4-4288-BDD8-0607108406A4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7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98" y="5273805"/>
            <a:ext cx="174171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7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8B3D90-48EA-42E2-B975-88FA8C3AC2A3}"/>
              </a:ext>
            </a:extLst>
          </p:cNvPr>
          <p:cNvSpPr/>
          <p:nvPr userDrawn="1"/>
        </p:nvSpPr>
        <p:spPr>
          <a:xfrm>
            <a:off x="3304755" y="2920484"/>
            <a:ext cx="56260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sondage a </a:t>
            </a:r>
            <a:r>
              <a:rPr lang="en-US" sz="3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été</a:t>
            </a:r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supprimé</a:t>
            </a:r>
            <a:endParaRPr lang="en-US" sz="3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ECD1D5B1-62B3-4F11-A35F-91E595D37E23}"/>
              </a:ext>
            </a:extLst>
          </p:cNvPr>
          <p:cNvPicPr preferRelativeResize="0">
            <a:picLocks/>
          </p:cNvPicPr>
          <p:nvPr userDrawn="1"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1" y="3020394"/>
            <a:ext cx="561555" cy="40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0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face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MousePointer">
            <a:extLst>
              <a:ext uri="{FF2B5EF4-FFF2-40B4-BE49-F238E27FC236}">
                <a16:creationId xmlns:a16="http://schemas.microsoft.com/office/drawing/2014/main" id="{5A91B798-4426-4DF3-8803-23B02E310EF8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 rot="20359169">
            <a:off x="5027209" y="467419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grpSp>
        <p:nvGrpSpPr>
          <p:cNvPr id="67" name="RadioButtonSelected">
            <a:extLst>
              <a:ext uri="{FF2B5EF4-FFF2-40B4-BE49-F238E27FC236}">
                <a16:creationId xmlns:a16="http://schemas.microsoft.com/office/drawing/2014/main" id="{68303141-1C0C-4CFE-9917-57834E5548D6}"/>
              </a:ext>
            </a:extLst>
          </p:cNvPr>
          <p:cNvGrpSpPr/>
          <p:nvPr userDrawn="1">
            <p:custDataLst>
              <p:custData r:id="rId2"/>
            </p:custDataLst>
          </p:nvPr>
        </p:nvGrpSpPr>
        <p:grpSpPr>
          <a:xfrm>
            <a:off x="5116075" y="3357298"/>
            <a:ext cx="1433854" cy="230832"/>
            <a:chOff x="4356895" y="3334651"/>
            <a:chExt cx="1433854" cy="230832"/>
          </a:xfrm>
        </p:grpSpPr>
        <p:sp>
          <p:nvSpPr>
            <p:cNvPr id="68" name="Content">
              <a:extLst>
                <a:ext uri="{FF2B5EF4-FFF2-40B4-BE49-F238E27FC236}">
                  <a16:creationId xmlns:a16="http://schemas.microsoft.com/office/drawing/2014/main" id="{1B2A50DA-8F25-4004-BB79-0ABCDA2C77CA}"/>
                </a:ext>
              </a:extLst>
            </p:cNvPr>
            <p:cNvSpPr txBox="1"/>
            <p:nvPr/>
          </p:nvSpPr>
          <p:spPr>
            <a:xfrm>
              <a:off x="4356895" y="3334651"/>
              <a:ext cx="14338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Option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3</a:t>
              </a:r>
            </a:p>
          </p:txBody>
        </p:sp>
        <p:grpSp>
          <p:nvGrpSpPr>
            <p:cNvPr id="69" name="Group 3">
              <a:extLst>
                <a:ext uri="{FF2B5EF4-FFF2-40B4-BE49-F238E27FC236}">
                  <a16:creationId xmlns:a16="http://schemas.microsoft.com/office/drawing/2014/main" id="{9DEBF3D7-29EE-4122-BC52-94D6A256ADCD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70" name="Circle">
                <a:extLst>
                  <a:ext uri="{FF2B5EF4-FFF2-40B4-BE49-F238E27FC236}">
                    <a16:creationId xmlns:a16="http://schemas.microsoft.com/office/drawing/2014/main" id="{10DD758A-4752-4603-8186-3379D7487017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InnerCircle">
                <a:extLst>
                  <a:ext uri="{FF2B5EF4-FFF2-40B4-BE49-F238E27FC236}">
                    <a16:creationId xmlns:a16="http://schemas.microsoft.com/office/drawing/2014/main" id="{5F178854-54CA-47FE-871E-C23F90887A6A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2" name="RadioButtonSelected">
            <a:extLst>
              <a:ext uri="{FF2B5EF4-FFF2-40B4-BE49-F238E27FC236}">
                <a16:creationId xmlns:a16="http://schemas.microsoft.com/office/drawing/2014/main" id="{CC324D2A-CE93-40D4-8D6B-5D87ACCCD1EF}"/>
              </a:ext>
            </a:extLst>
          </p:cNvPr>
          <p:cNvGrpSpPr/>
          <p:nvPr userDrawn="1">
            <p:custDataLst>
              <p:custData r:id="rId3"/>
            </p:custDataLst>
          </p:nvPr>
        </p:nvGrpSpPr>
        <p:grpSpPr>
          <a:xfrm>
            <a:off x="5116075" y="3047760"/>
            <a:ext cx="1433854" cy="230832"/>
            <a:chOff x="4356895" y="3334651"/>
            <a:chExt cx="1433854" cy="230832"/>
          </a:xfrm>
        </p:grpSpPr>
        <p:sp>
          <p:nvSpPr>
            <p:cNvPr id="73" name="Content">
              <a:extLst>
                <a:ext uri="{FF2B5EF4-FFF2-40B4-BE49-F238E27FC236}">
                  <a16:creationId xmlns:a16="http://schemas.microsoft.com/office/drawing/2014/main" id="{DA25E18C-B82F-45C0-980B-C7D44B12D47A}"/>
                </a:ext>
              </a:extLst>
            </p:cNvPr>
            <p:cNvSpPr txBox="1"/>
            <p:nvPr/>
          </p:nvSpPr>
          <p:spPr>
            <a:xfrm>
              <a:off x="4356895" y="3334651"/>
              <a:ext cx="14338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Option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</a:p>
          </p:txBody>
        </p:sp>
        <p:grpSp>
          <p:nvGrpSpPr>
            <p:cNvPr id="74" name="Group 3">
              <a:extLst>
                <a:ext uri="{FF2B5EF4-FFF2-40B4-BE49-F238E27FC236}">
                  <a16:creationId xmlns:a16="http://schemas.microsoft.com/office/drawing/2014/main" id="{A01987C6-A8A5-4B43-A266-404B5D0578F7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75" name="Circle">
                <a:extLst>
                  <a:ext uri="{FF2B5EF4-FFF2-40B4-BE49-F238E27FC236}">
                    <a16:creationId xmlns:a16="http://schemas.microsoft.com/office/drawing/2014/main" id="{8FB2FF8D-EEE2-473F-9898-F436A414533C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InnerCircle">
                <a:extLst>
                  <a:ext uri="{FF2B5EF4-FFF2-40B4-BE49-F238E27FC236}">
                    <a16:creationId xmlns:a16="http://schemas.microsoft.com/office/drawing/2014/main" id="{D3ACB0F6-D123-45AC-8DDC-68CE3FA2D5B2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7" name="RadioButtonSelected">
            <a:extLst>
              <a:ext uri="{FF2B5EF4-FFF2-40B4-BE49-F238E27FC236}">
                <a16:creationId xmlns:a16="http://schemas.microsoft.com/office/drawing/2014/main" id="{232738C6-A756-40CC-B74D-D265A224CDF2}"/>
              </a:ext>
            </a:extLst>
          </p:cNvPr>
          <p:cNvGrpSpPr/>
          <p:nvPr userDrawn="1">
            <p:custDataLst>
              <p:custData r:id="rId4"/>
            </p:custDataLst>
          </p:nvPr>
        </p:nvGrpSpPr>
        <p:grpSpPr>
          <a:xfrm>
            <a:off x="5116075" y="2734791"/>
            <a:ext cx="1433854" cy="230832"/>
            <a:chOff x="4356895" y="3334651"/>
            <a:chExt cx="1433854" cy="230832"/>
          </a:xfrm>
        </p:grpSpPr>
        <p:sp>
          <p:nvSpPr>
            <p:cNvPr id="78" name="Content">
              <a:extLst>
                <a:ext uri="{FF2B5EF4-FFF2-40B4-BE49-F238E27FC236}">
                  <a16:creationId xmlns:a16="http://schemas.microsoft.com/office/drawing/2014/main" id="{415F6F9F-C5D9-4709-83BB-B0CE4C577F27}"/>
                </a:ext>
              </a:extLst>
            </p:cNvPr>
            <p:cNvSpPr txBox="1"/>
            <p:nvPr/>
          </p:nvSpPr>
          <p:spPr>
            <a:xfrm>
              <a:off x="4356895" y="3334651"/>
              <a:ext cx="1433854" cy="230832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Option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1</a:t>
              </a:r>
            </a:p>
          </p:txBody>
        </p:sp>
        <p:grpSp>
          <p:nvGrpSpPr>
            <p:cNvPr id="79" name="Group 3">
              <a:extLst>
                <a:ext uri="{FF2B5EF4-FFF2-40B4-BE49-F238E27FC236}">
                  <a16:creationId xmlns:a16="http://schemas.microsoft.com/office/drawing/2014/main" id="{8ADACB1A-06FE-43CA-841E-E2E3DAE3533F}"/>
                </a:ext>
              </a:extLst>
            </p:cNvPr>
            <p:cNvGrpSpPr/>
            <p:nvPr/>
          </p:nvGrpSpPr>
          <p:grpSpPr>
            <a:xfrm>
              <a:off x="4356895" y="3374807"/>
              <a:ext cx="119960" cy="119922"/>
              <a:chOff x="4356895" y="3374807"/>
              <a:chExt cx="119960" cy="119922"/>
            </a:xfrm>
          </p:grpSpPr>
          <p:sp>
            <p:nvSpPr>
              <p:cNvPr id="80" name="Circle">
                <a:extLst>
                  <a:ext uri="{FF2B5EF4-FFF2-40B4-BE49-F238E27FC236}">
                    <a16:creationId xmlns:a16="http://schemas.microsoft.com/office/drawing/2014/main" id="{6D9730A8-3A66-41D7-9916-7D3EEC77606B}"/>
                  </a:ext>
                </a:extLst>
              </p:cNvPr>
              <p:cNvSpPr/>
              <p:nvPr/>
            </p:nvSpPr>
            <p:spPr>
              <a:xfrm>
                <a:off x="4356895" y="3374807"/>
                <a:ext cx="119960" cy="119922"/>
              </a:xfrm>
              <a:prstGeom prst="ellipse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InnerCircle">
                <a:extLst>
                  <a:ext uri="{FF2B5EF4-FFF2-40B4-BE49-F238E27FC236}">
                    <a16:creationId xmlns:a16="http://schemas.microsoft.com/office/drawing/2014/main" id="{3BFBBCC4-DC0F-4A99-A797-233552AB66E7}"/>
                  </a:ext>
                </a:extLst>
              </p:cNvPr>
              <p:cNvSpPr/>
              <p:nvPr/>
            </p:nvSpPr>
            <p:spPr>
              <a:xfrm>
                <a:off x="4390432" y="3407093"/>
                <a:ext cx="58189" cy="58190"/>
              </a:xfrm>
              <a:prstGeom prst="ellipse">
                <a:avLst/>
              </a:prstGeom>
              <a:solidFill>
                <a:srgbClr val="FFFFFF">
                  <a:lumMod val="50000"/>
                </a:srgbClr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2" name="Content">
            <a:extLst>
              <a:ext uri="{FF2B5EF4-FFF2-40B4-BE49-F238E27FC236}">
                <a16:creationId xmlns:a16="http://schemas.microsoft.com/office/drawing/2014/main" id="{3B54B63A-C586-41C4-9D23-2C5F91321942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4763381" y="5730277"/>
            <a:ext cx="384746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https://www.sondagesenprofondeur.org/azejiNFDo982</a:t>
            </a: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41630A6B-AB85-4747-A178-DECA2006AC0E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533061" y="5707294"/>
            <a:ext cx="1269691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Lien du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id="{C841380A-6C33-4CEC-8277-71F406D33F47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3680837" y="2113774"/>
            <a:ext cx="4304331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en-US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B645CECD-EFFE-4364-AD0B-5AA97FFDC7A3}"/>
              </a:ext>
            </a:extLst>
          </p:cNvPr>
          <p:cNvSpPr/>
          <p:nvPr userDrawn="1">
            <p:custDataLst>
              <p:custData r:id="rId8"/>
            </p:custDataLst>
          </p:nvPr>
        </p:nvSpPr>
        <p:spPr>
          <a:xfrm>
            <a:off x="4065877" y="3933699"/>
            <a:ext cx="1473749" cy="3117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le vote</a:t>
            </a:r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5A70C99D-05DD-4EB3-98AE-FA72310EDC4D}"/>
              </a:ext>
            </a:extLst>
          </p:cNvPr>
          <p:cNvSpPr/>
          <p:nvPr userDrawn="1">
            <p:custDataLst>
              <p:custData r:id="rId9"/>
            </p:custDataLst>
          </p:nvPr>
        </p:nvSpPr>
        <p:spPr>
          <a:xfrm>
            <a:off x="6434119" y="3978951"/>
            <a:ext cx="1551049" cy="2211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Afficher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76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ltat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HorizontalBarChart">
            <a:extLst>
              <a:ext uri="{FF2B5EF4-FFF2-40B4-BE49-F238E27FC236}">
                <a16:creationId xmlns:a16="http://schemas.microsoft.com/office/drawing/2014/main" id="{5B4B99A2-E76F-4BF2-AE11-28BD785FB17D}"/>
              </a:ext>
            </a:extLst>
          </p:cNvPr>
          <p:cNvGraphicFramePr/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292747508"/>
              </p:ext>
            </p:extLst>
          </p:nvPr>
        </p:nvGraphicFramePr>
        <p:xfrm>
          <a:off x="1019810" y="3255963"/>
          <a:ext cx="3171825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4" name="PieChart">
            <a:extLst>
              <a:ext uri="{FF2B5EF4-FFF2-40B4-BE49-F238E27FC236}">
                <a16:creationId xmlns:a16="http://schemas.microsoft.com/office/drawing/2014/main" id="{2F7F1675-91B7-408D-8A8D-72EADE0B4D72}"/>
              </a:ext>
            </a:extLst>
          </p:cNvPr>
          <p:cNvGraphicFramePr/>
          <p:nvPr userDrawn="1"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006575481"/>
              </p:ext>
            </p:extLst>
          </p:nvPr>
        </p:nvGraphicFramePr>
        <p:xfrm>
          <a:off x="6941106" y="3602038"/>
          <a:ext cx="2825353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5" name="Content">
            <a:extLst>
              <a:ext uri="{FF2B5EF4-FFF2-40B4-BE49-F238E27FC236}">
                <a16:creationId xmlns:a16="http://schemas.microsoft.com/office/drawing/2014/main" id="{433272D0-66EF-4816-A7E3-621766D73F7C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4191635" y="2242379"/>
            <a:ext cx="2808782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701A4E8-3398-4A0F-AC7A-F70E2E0956F3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4188460" y="3602038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1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53C89096-4BF8-4F9B-81C2-C7840D977FEB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4188458" y="3890491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2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C7DA0C2-7264-41DB-88C8-0D93CE893006}"/>
              </a:ext>
            </a:extLst>
          </p:cNvPr>
          <p:cNvSpPr txBox="1"/>
          <p:nvPr userDrawn="1">
            <p:custDataLst>
              <p:custData r:id="rId6"/>
            </p:custDataLst>
          </p:nvPr>
        </p:nvSpPr>
        <p:spPr>
          <a:xfrm>
            <a:off x="4188459" y="4178945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3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F070B8F0-D7B5-4367-B493-26DFA5DF3863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7820660" y="4063529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9E3F2001-6A4B-44B2-BB80-AFC4C0A62BAD}"/>
              </a:ext>
            </a:extLst>
          </p:cNvPr>
          <p:cNvSpPr txBox="1"/>
          <p:nvPr userDrawn="1">
            <p:custDataLst>
              <p:custData r:id="rId8"/>
            </p:custDataLst>
          </p:nvPr>
        </p:nvSpPr>
        <p:spPr>
          <a:xfrm>
            <a:off x="7568945" y="4806122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42082514-A7E3-4AB5-9A1D-561DFEA132DC}"/>
              </a:ext>
            </a:extLst>
          </p:cNvPr>
          <p:cNvSpPr txBox="1"/>
          <p:nvPr userDrawn="1">
            <p:custDataLst>
              <p:custData r:id="rId9"/>
            </p:custDataLst>
          </p:nvPr>
        </p:nvSpPr>
        <p:spPr>
          <a:xfrm>
            <a:off x="8667702" y="4606925"/>
            <a:ext cx="439929" cy="22860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BBE108F9-AFD5-4670-A23C-672160D216D2}"/>
              </a:ext>
            </a:extLst>
          </p:cNvPr>
          <p:cNvSpPr txBox="1"/>
          <p:nvPr userDrawn="1">
            <p:custDataLst>
              <p:custData r:id="rId10"/>
            </p:custDataLst>
          </p:nvPr>
        </p:nvSpPr>
        <p:spPr>
          <a:xfrm>
            <a:off x="1019810" y="6627168"/>
            <a:ext cx="15542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commentaire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9F3FD401-6AD1-4BF8-9E67-3A9901CEE219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1099106" y="6969465"/>
            <a:ext cx="5842000" cy="6942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belle ma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maquette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ED45C456-5BF9-4475-91F2-95B96FCD155E}"/>
              </a:ext>
            </a:extLst>
          </p:cNvPr>
          <p:cNvSpPr txBox="1"/>
          <p:nvPr userDrawn="1">
            <p:custDataLst>
              <p:custData r:id="rId12"/>
            </p:custDataLst>
          </p:nvPr>
        </p:nvSpPr>
        <p:spPr>
          <a:xfrm>
            <a:off x="3447143" y="6626052"/>
            <a:ext cx="113364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Pseudonyme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00AD297D-A808-4514-A29A-038BFB3DA0E6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>
            <a:off x="4578949" y="66491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Sondeur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fou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E1D38B03-48D6-4A91-BA12-B52808946FBF}"/>
              </a:ext>
            </a:extLst>
          </p:cNvPr>
          <p:cNvSpPr txBox="1"/>
          <p:nvPr userDrawn="1">
            <p:custDataLst>
              <p:custData r:id="rId14"/>
            </p:custDataLst>
          </p:nvPr>
        </p:nvSpPr>
        <p:spPr>
          <a:xfrm>
            <a:off x="7138507" y="6626052"/>
            <a:ext cx="14834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Notez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pic>
        <p:nvPicPr>
          <p:cNvPr id="18" name="Picture 2" descr="C:\Users\t-dantay\Documents\Placeholders\star.png">
            <a:extLst>
              <a:ext uri="{FF2B5EF4-FFF2-40B4-BE49-F238E27FC236}">
                <a16:creationId xmlns:a16="http://schemas.microsoft.com/office/drawing/2014/main" id="{69C73EAE-E09E-4098-A116-8668BC69069B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9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star.png">
            <a:extLst>
              <a:ext uri="{FF2B5EF4-FFF2-40B4-BE49-F238E27FC236}">
                <a16:creationId xmlns:a16="http://schemas.microsoft.com/office/drawing/2014/main" id="{4D77DD1D-D5DA-49D1-8B8F-821A6BA7553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5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-dantay\Documents\Placeholders\star.png">
            <a:extLst>
              <a:ext uri="{FF2B5EF4-FFF2-40B4-BE49-F238E27FC236}">
                <a16:creationId xmlns:a16="http://schemas.microsoft.com/office/drawing/2014/main" id="{CEC4FF6C-4097-47D6-8DB6-B2469D469121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1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-dantay\Documents\Placeholders\star.png">
            <a:extLst>
              <a:ext uri="{FF2B5EF4-FFF2-40B4-BE49-F238E27FC236}">
                <a16:creationId xmlns:a16="http://schemas.microsoft.com/office/drawing/2014/main" id="{03FBF184-585F-4352-8AD9-09859AB82FA4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7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-dantay\Documents\Placeholders\star.png">
            <a:extLst>
              <a:ext uri="{FF2B5EF4-FFF2-40B4-BE49-F238E27FC236}">
                <a16:creationId xmlns:a16="http://schemas.microsoft.com/office/drawing/2014/main" id="{02E2FAEA-D6B0-4690-BBF0-F248737B680A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3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2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9CF8522B-A29E-4629-85D4-E2BFB4272C4B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335392340"/>
              </p:ext>
            </p:extLst>
          </p:nvPr>
        </p:nvGraphicFramePr>
        <p:xfrm>
          <a:off x="814069" y="2644520"/>
          <a:ext cx="10229751" cy="350770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49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Nom du sondage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89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5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39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76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5" name="Picture 2" descr="C:\Users\t-dantay\Documents\Placeholders\star.png">
            <a:extLst>
              <a:ext uri="{FF2B5EF4-FFF2-40B4-BE49-F238E27FC236}">
                <a16:creationId xmlns:a16="http://schemas.microsoft.com/office/drawing/2014/main" id="{A1B3F35F-5FC9-4A07-B185-8B3C53A440C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0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-dantay\Documents\Placeholders\star.png">
            <a:extLst>
              <a:ext uri="{FF2B5EF4-FFF2-40B4-BE49-F238E27FC236}">
                <a16:creationId xmlns:a16="http://schemas.microsoft.com/office/drawing/2014/main" id="{CC54D81A-984E-4C10-94A5-D589C4CAF31E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82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-dantay\Documents\Placeholders\star.png">
            <a:extLst>
              <a:ext uri="{FF2B5EF4-FFF2-40B4-BE49-F238E27FC236}">
                <a16:creationId xmlns:a16="http://schemas.microsoft.com/office/drawing/2014/main" id="{520F79F3-B2A5-4C16-8CB0-01D465966603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2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-dantay\Documents\Placeholders\star.png">
            <a:extLst>
              <a:ext uri="{FF2B5EF4-FFF2-40B4-BE49-F238E27FC236}">
                <a16:creationId xmlns:a16="http://schemas.microsoft.com/office/drawing/2014/main" id="{52CD0B02-4D84-41EE-9C28-B605DB3B4D58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32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star.png">
            <a:extLst>
              <a:ext uri="{FF2B5EF4-FFF2-40B4-BE49-F238E27FC236}">
                <a16:creationId xmlns:a16="http://schemas.microsoft.com/office/drawing/2014/main" id="{8F1A11BA-33F7-40B6-83A7-705418110AC6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3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">
            <a:extLst>
              <a:ext uri="{FF2B5EF4-FFF2-40B4-BE49-F238E27FC236}">
                <a16:creationId xmlns:a16="http://schemas.microsoft.com/office/drawing/2014/main" id="{BE2F9136-B5B8-4704-88D9-575C5C29A507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594104" y="1996750"/>
            <a:ext cx="357784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populaires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426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">
            <a:extLst>
              <a:ext uri="{FF2B5EF4-FFF2-40B4-BE49-F238E27FC236}">
                <a16:creationId xmlns:a16="http://schemas.microsoft.com/office/drawing/2014/main" id="{2EC32023-E53A-49B4-95D0-876E34D7178F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702600976"/>
              </p:ext>
            </p:extLst>
          </p:nvPr>
        </p:nvGraphicFramePr>
        <p:xfrm>
          <a:off x="814069" y="2644520"/>
          <a:ext cx="10229751" cy="350770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49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Nom du sondage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Date de publication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89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5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39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76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Content">
            <a:extLst>
              <a:ext uri="{FF2B5EF4-FFF2-40B4-BE49-F238E27FC236}">
                <a16:creationId xmlns:a16="http://schemas.microsoft.com/office/drawing/2014/main" id="{6FF71CDB-D9E4-4682-93BC-E86594B66FF9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594104" y="1996750"/>
            <a:ext cx="333781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récents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752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84BD843C-1D5F-4356-9F49-86760032E965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594104" y="1996750"/>
            <a:ext cx="333781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0D95A-C9D8-4431-8848-1EDE08D0E959}"/>
              </a:ext>
            </a:extLst>
          </p:cNvPr>
          <p:cNvSpPr/>
          <p:nvPr userDrawn="1"/>
        </p:nvSpPr>
        <p:spPr>
          <a:xfrm>
            <a:off x="893343" y="2958584"/>
            <a:ext cx="2270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nom, </a:t>
            </a:r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prénom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377EA-C16B-4F37-94FD-AF3A362F8F65}"/>
              </a:ext>
            </a:extLst>
          </p:cNvPr>
          <p:cNvSpPr/>
          <p:nvPr userDrawn="1"/>
        </p:nvSpPr>
        <p:spPr>
          <a:xfrm>
            <a:off x="893343" y="3316486"/>
            <a:ext cx="158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Adresse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mail 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BB7DBA-C618-48AA-BA7F-B8B4BEC4D2C5}"/>
              </a:ext>
            </a:extLst>
          </p:cNvPr>
          <p:cNvSpPr/>
          <p:nvPr userDrawn="1"/>
        </p:nvSpPr>
        <p:spPr>
          <a:xfrm>
            <a:off x="893343" y="4109800"/>
            <a:ext cx="1443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sujet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DF7C4BDC-0DC6-4A2A-941D-375055D818CA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2479226" y="4192450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6AF28D1C-CF9E-4DC4-B2FD-315A96DF3E67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163773" y="3399136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D063FEB3-EAD9-40F9-B209-F1A48E990F4B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3163773" y="3032700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412886E4-28A9-418D-B693-9342ED7DF002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1054100" y="4715741"/>
            <a:ext cx="3186430" cy="125585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E703F427-BC7D-4633-8A60-6216D769992C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1054100" y="60939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Envoyer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0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customXml" Target="../../customXml/item54.xml"/><Relationship Id="rId18" Type="http://schemas.openxmlformats.org/officeDocument/2006/relationships/customXml" Target="../../customXml/item15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customXml" Target="../../customXml/item30.xml"/><Relationship Id="rId7" Type="http://schemas.openxmlformats.org/officeDocument/2006/relationships/slideLayout" Target="../slideLayouts/slideLayout7.xml"/><Relationship Id="rId12" Type="http://schemas.openxmlformats.org/officeDocument/2006/relationships/customXml" Target="../../customXml/item83.xml"/><Relationship Id="rId17" Type="http://schemas.openxmlformats.org/officeDocument/2006/relationships/customXml" Target="../../customXml/item79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customXml" Target="../../customXml/item75.xml"/><Relationship Id="rId20" Type="http://schemas.openxmlformats.org/officeDocument/2006/relationships/customXml" Target="../../customXml/item4.xml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customXml" Target="../../customXml/item6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customXml" Target="../../customXml/item82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10" Type="http://schemas.openxmlformats.org/officeDocument/2006/relationships/customXml" Target="../../customXml/item74.xml"/><Relationship Id="rId19" Type="http://schemas.openxmlformats.org/officeDocument/2006/relationships/customXml" Target="../../customXml/item87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customXml" Target="../../customXml/item38.xml"/><Relationship Id="rId22" Type="http://schemas.openxmlformats.org/officeDocument/2006/relationships/customXml" Target="../../customXml/item157.xml"/><Relationship Id="rId27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81E5C295-6322-44E2-9F4D-E70892857C66}"/>
              </a:ext>
            </a:extLst>
          </p:cNvPr>
          <p:cNvGrpSpPr/>
          <p:nvPr userDrawn="1">
            <p:custDataLst>
              <p:custData r:id="rId10"/>
            </p:custDataLst>
          </p:nvPr>
        </p:nvGrpSpPr>
        <p:grpSpPr>
          <a:xfrm>
            <a:off x="0" y="-938202"/>
            <a:ext cx="12192000" cy="9567851"/>
            <a:chOff x="0" y="43508"/>
            <a:chExt cx="9144000" cy="6814491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33AD869B-E5FD-44A3-9E47-98E60901ACC7}"/>
                </a:ext>
              </a:extLst>
            </p:cNvPr>
            <p:cNvSpPr/>
            <p:nvPr userDrawn="1"/>
          </p:nvSpPr>
          <p:spPr>
            <a:xfrm>
              <a:off x="0" y="43508"/>
              <a:ext cx="9144000" cy="6814491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131C7A0-5BDE-45D8-82ED-FB896420EA1F}"/>
                </a:ext>
              </a:extLst>
            </p:cNvPr>
            <p:cNvSpPr txBox="1"/>
            <p:nvPr/>
          </p:nvSpPr>
          <p:spPr>
            <a:xfrm>
              <a:off x="22515" y="43509"/>
              <a:ext cx="871345" cy="188496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Mozilla Firefox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E665102-803C-4928-93D7-139FDE3E827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" name="Oval 28">
                <a:extLst>
                  <a:ext uri="{FF2B5EF4-FFF2-40B4-BE49-F238E27FC236}">
                    <a16:creationId xmlns:a16="http://schemas.microsoft.com/office/drawing/2014/main" id="{08FAB433-F39D-4032-B134-8DD6F2EC36B1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eft Arrow 29">
                <a:extLst>
                  <a:ext uri="{FF2B5EF4-FFF2-40B4-BE49-F238E27FC236}">
                    <a16:creationId xmlns:a16="http://schemas.microsoft.com/office/drawing/2014/main" id="{953022D8-0BDE-4F63-A158-DC3432BA98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EB0C0D-8E04-408C-A2FF-83CD7805535F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" name="Oval 26">
                <a:extLst>
                  <a:ext uri="{FF2B5EF4-FFF2-40B4-BE49-F238E27FC236}">
                    <a16:creationId xmlns:a16="http://schemas.microsoft.com/office/drawing/2014/main" id="{954BF5E0-AAC5-4CC8-A0B1-C7FA1620131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ight Arrow 27">
                <a:extLst>
                  <a:ext uri="{FF2B5EF4-FFF2-40B4-BE49-F238E27FC236}">
                    <a16:creationId xmlns:a16="http://schemas.microsoft.com/office/drawing/2014/main" id="{69ECCCC7-C0A7-4D2E-BCB0-0F73DD1E0B8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D491FCAF-1681-446F-B53D-1BB83236A6D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B60D0852-5788-495F-A52B-60F32806DEE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DE7023D4-9366-4420-B56C-028042F7538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0C02CBC8-32C3-4904-A152-A8979184857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CCD4D90D-F5B1-4666-82FF-D5605D6A93A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D85CACD-6883-4803-94D9-01C58968749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F95F799-7D8A-4064-835B-1CAD9F2B56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37D475F-8807-4566-BD6D-D99C5B448D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117660A-2F84-4EC6-9A5D-665F47900E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F5406FD-E934-4EB2-AC95-625C8B5875DD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4B8F653D-3B0F-4854-A617-3596707A0665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http://www.sond-agedepierre.fr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50A16B7-0EC1-4A69-8CF5-FB4F6B981E3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93F7D0BC-4382-4C2F-B9C5-1B18254CF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D7456FE8-420A-408E-B118-8DEEACFE4A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2A02E2A-1B00-4B8F-8BB5-539BF55AA4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4010FC1F-AC2D-40F4-8B28-0A32EE3148F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0B27FF0-7027-4756-976A-E0BCA096B44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70D8D36A-7029-43EA-B722-56B88C4BC4DC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F5DB39A7-3E07-4457-9712-6E79F330CEFE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108797" y="-10439"/>
            <a:ext cx="3724979" cy="1365622"/>
          </a:xfrm>
          <a:prstGeom prst="rect">
            <a:avLst/>
          </a:prstGeom>
        </p:spPr>
      </p:pic>
      <p:grpSp>
        <p:nvGrpSpPr>
          <p:cNvPr id="35" name="Group 1">
            <a:extLst>
              <a:ext uri="{FF2B5EF4-FFF2-40B4-BE49-F238E27FC236}">
                <a16:creationId xmlns:a16="http://schemas.microsoft.com/office/drawing/2014/main" id="{021C714C-ECF0-4039-B7FE-1585545EE4E0}"/>
              </a:ext>
            </a:extLst>
          </p:cNvPr>
          <p:cNvGrpSpPr/>
          <p:nvPr userDrawn="1">
            <p:custDataLst>
              <p:custData r:id="rId11"/>
            </p:custDataLst>
          </p:nvPr>
        </p:nvGrpSpPr>
        <p:grpSpPr>
          <a:xfrm>
            <a:off x="101600" y="8120481"/>
            <a:ext cx="11988315" cy="344497"/>
            <a:chOff x="0" y="6472934"/>
            <a:chExt cx="9142195" cy="38608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25DC88-2279-42F2-B6F3-E333225DFB1A}"/>
                </a:ext>
              </a:extLst>
            </p:cNvPr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">
              <a:extLst>
                <a:ext uri="{FF2B5EF4-FFF2-40B4-BE49-F238E27FC236}">
                  <a16:creationId xmlns:a16="http://schemas.microsoft.com/office/drawing/2014/main" id="{E3EDA432-FA1C-4303-B58D-AB8AF58C2763}"/>
                </a:ext>
              </a:extLst>
            </p:cNvPr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66966A89-EC86-4CBA-84FA-7B2B59BADA8A}"/>
                </a:ext>
              </a:extLst>
            </p:cNvPr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5">
              <a:extLst>
                <a:ext uri="{FF2B5EF4-FFF2-40B4-BE49-F238E27FC236}">
                  <a16:creationId xmlns:a16="http://schemas.microsoft.com/office/drawing/2014/main" id="{1E11A2C1-A5ED-46F5-A69B-0291B1735B27}"/>
                </a:ext>
              </a:extLst>
            </p:cNvPr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6">
              <a:extLst>
                <a:ext uri="{FF2B5EF4-FFF2-40B4-BE49-F238E27FC236}">
                  <a16:creationId xmlns:a16="http://schemas.microsoft.com/office/drawing/2014/main" id="{20E65CDD-940C-436E-A3D8-69D16C41A723}"/>
                </a:ext>
              </a:extLst>
            </p:cNvPr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37B903E-F99B-41C0-8206-D899064561E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BB8B970-C00F-4CE0-A811-393DF2FE8B5E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7">
              <a:extLst>
                <a:ext uri="{FF2B5EF4-FFF2-40B4-BE49-F238E27FC236}">
                  <a16:creationId xmlns:a16="http://schemas.microsoft.com/office/drawing/2014/main" id="{5F9F62AE-670E-4696-A3FD-BD4022A4C742}"/>
                </a:ext>
              </a:extLst>
            </p:cNvPr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1E43953-E75A-4A7C-8ECB-B3F16B104F1B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206C896-D1E0-4B32-AF3E-DA9705A52444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ounded Rectangle 8">
              <a:extLst>
                <a:ext uri="{FF2B5EF4-FFF2-40B4-BE49-F238E27FC236}">
                  <a16:creationId xmlns:a16="http://schemas.microsoft.com/office/drawing/2014/main" id="{9E9FA4E3-72B3-4442-B5E3-DEACB0FC4E21}"/>
                </a:ext>
              </a:extLst>
            </p:cNvPr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ounded Rectangle 9">
              <a:extLst>
                <a:ext uri="{FF2B5EF4-FFF2-40B4-BE49-F238E27FC236}">
                  <a16:creationId xmlns:a16="http://schemas.microsoft.com/office/drawing/2014/main" id="{EA700635-BABF-4AD8-9974-A5EE775DFDCF}"/>
                </a:ext>
              </a:extLst>
            </p:cNvPr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ounded Rectangle 10">
              <a:extLst>
                <a:ext uri="{FF2B5EF4-FFF2-40B4-BE49-F238E27FC236}">
                  <a16:creationId xmlns:a16="http://schemas.microsoft.com/office/drawing/2014/main" id="{756EEF34-0A46-4EFF-BE8D-72421E0015E2}"/>
                </a:ext>
              </a:extLst>
            </p:cNvPr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" name="Group 11">
              <a:extLst>
                <a:ext uri="{FF2B5EF4-FFF2-40B4-BE49-F238E27FC236}">
                  <a16:creationId xmlns:a16="http://schemas.microsoft.com/office/drawing/2014/main" id="{CA2AE235-F0C1-47A9-9A84-30E28A4239F8}"/>
                </a:ext>
              </a:extLst>
            </p:cNvPr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596DB3A-9269-4DDA-BAB1-78D09F1FE7E5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3FE859F-3292-4DA7-BD79-F9D62A5A5092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Oval 12">
              <a:extLst>
                <a:ext uri="{FF2B5EF4-FFF2-40B4-BE49-F238E27FC236}">
                  <a16:creationId xmlns:a16="http://schemas.microsoft.com/office/drawing/2014/main" id="{6EB93556-670C-4A48-84D9-B4A5829FE20F}"/>
                </a:ext>
              </a:extLst>
            </p:cNvPr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61A98CDC-502A-4EFA-BFFA-FBD4667774F6}"/>
                </a:ext>
              </a:extLst>
            </p:cNvPr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14">
              <a:extLst>
                <a:ext uri="{FF2B5EF4-FFF2-40B4-BE49-F238E27FC236}">
                  <a16:creationId xmlns:a16="http://schemas.microsoft.com/office/drawing/2014/main" id="{7ACC46E7-BD88-4328-AE2B-1B29557ACF0D}"/>
                </a:ext>
              </a:extLst>
            </p:cNvPr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ounded Rectangle 15">
              <a:extLst>
                <a:ext uri="{FF2B5EF4-FFF2-40B4-BE49-F238E27FC236}">
                  <a16:creationId xmlns:a16="http://schemas.microsoft.com/office/drawing/2014/main" id="{0E542203-5A8F-41DB-B91D-CC64B3FFE825}"/>
                </a:ext>
              </a:extLst>
            </p:cNvPr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ounded Rectangle 16">
              <a:extLst>
                <a:ext uri="{FF2B5EF4-FFF2-40B4-BE49-F238E27FC236}">
                  <a16:creationId xmlns:a16="http://schemas.microsoft.com/office/drawing/2014/main" id="{7E8937D2-923F-4151-B2B9-F8CBC7BABF83}"/>
                </a:ext>
              </a:extLst>
            </p:cNvPr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17">
              <a:extLst>
                <a:ext uri="{FF2B5EF4-FFF2-40B4-BE49-F238E27FC236}">
                  <a16:creationId xmlns:a16="http://schemas.microsoft.com/office/drawing/2014/main" id="{02C47126-7CB2-4C7E-9CA5-9759A5B42A92}"/>
                </a:ext>
              </a:extLst>
            </p:cNvPr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18">
              <a:extLst>
                <a:ext uri="{FF2B5EF4-FFF2-40B4-BE49-F238E27FC236}">
                  <a16:creationId xmlns:a16="http://schemas.microsoft.com/office/drawing/2014/main" id="{030BB466-CA1B-489D-BAE2-7B03F71E1DFD}"/>
                </a:ext>
              </a:extLst>
            </p:cNvPr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EC6CD0D-396A-4E68-9F09-A72ECC50C7D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0957714-4F17-44D1-AE18-3DE0441A01C9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BE46ED6-650A-4CF9-92A9-454A629D2F44}"/>
                </a:ext>
              </a:extLst>
            </p:cNvPr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11C5CF9-3463-4593-A0F0-5400C02AF593}"/>
                </a:ext>
              </a:extLst>
            </p:cNvPr>
            <p:cNvSpPr/>
            <p:nvPr/>
          </p:nvSpPr>
          <p:spPr>
            <a:xfrm>
              <a:off x="8270452" y="6492546"/>
              <a:ext cx="600062" cy="346599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4:20PM</a:t>
              </a:r>
            </a:p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11/11/2011</a:t>
              </a:r>
            </a:p>
          </p:txBody>
        </p:sp>
        <p:sp>
          <p:nvSpPr>
            <p:cNvPr id="55" name="Oval 21">
              <a:extLst>
                <a:ext uri="{FF2B5EF4-FFF2-40B4-BE49-F238E27FC236}">
                  <a16:creationId xmlns:a16="http://schemas.microsoft.com/office/drawing/2014/main" id="{F9344C2F-4ECF-428F-B20C-51832763B4F7}"/>
                </a:ext>
              </a:extLst>
            </p:cNvPr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22">
              <a:extLst>
                <a:ext uri="{FF2B5EF4-FFF2-40B4-BE49-F238E27FC236}">
                  <a16:creationId xmlns:a16="http://schemas.microsoft.com/office/drawing/2014/main" id="{36B8098A-FA16-493D-A71E-5F91B3CDA580}"/>
                </a:ext>
              </a:extLst>
            </p:cNvPr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57" name="Flowchart: Stored Data 23">
                <a:extLst>
                  <a:ext uri="{FF2B5EF4-FFF2-40B4-BE49-F238E27FC236}">
                    <a16:creationId xmlns:a16="http://schemas.microsoft.com/office/drawing/2014/main" id="{706440CC-3C4E-43E3-9FAC-4A260EAB9EEC}"/>
                  </a:ext>
                </a:extLst>
              </p:cNvPr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lowchart: Stored Data 24">
                <a:extLst>
                  <a:ext uri="{FF2B5EF4-FFF2-40B4-BE49-F238E27FC236}">
                    <a16:creationId xmlns:a16="http://schemas.microsoft.com/office/drawing/2014/main" id="{EB2BA5F8-2F9A-41F1-BF4E-E64F9C4BBB8B}"/>
                  </a:ext>
                </a:extLst>
              </p:cNvPr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lowchart: Stored Data 25">
                <a:extLst>
                  <a:ext uri="{FF2B5EF4-FFF2-40B4-BE49-F238E27FC236}">
                    <a16:creationId xmlns:a16="http://schemas.microsoft.com/office/drawing/2014/main" id="{908671DA-D989-48A3-91FD-8140B2C873E9}"/>
                  </a:ext>
                </a:extLst>
              </p:cNvPr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Flowchart: Stored Data 26">
                <a:extLst>
                  <a:ext uri="{FF2B5EF4-FFF2-40B4-BE49-F238E27FC236}">
                    <a16:creationId xmlns:a16="http://schemas.microsoft.com/office/drawing/2014/main" id="{0A54AB64-2AE8-4535-9CCB-789BCF1E2870}"/>
                  </a:ext>
                </a:extLst>
              </p:cNvPr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0" name="ScrollbarVertical">
            <a:extLst>
              <a:ext uri="{FF2B5EF4-FFF2-40B4-BE49-F238E27FC236}">
                <a16:creationId xmlns:a16="http://schemas.microsoft.com/office/drawing/2014/main" id="{14167AE2-7FA9-47BC-A3EA-D8E4AE9A5675}"/>
              </a:ext>
            </a:extLst>
          </p:cNvPr>
          <p:cNvGrpSpPr/>
          <p:nvPr userDrawn="1">
            <p:custDataLst>
              <p:custData r:id="rId12"/>
            </p:custDataLst>
          </p:nvPr>
        </p:nvGrpSpPr>
        <p:grpSpPr>
          <a:xfrm>
            <a:off x="11778773" y="-36551"/>
            <a:ext cx="297782" cy="8157032"/>
            <a:chOff x="4496659" y="1543109"/>
            <a:chExt cx="147992" cy="3562291"/>
          </a:xfrm>
        </p:grpSpPr>
        <p:sp>
          <p:nvSpPr>
            <p:cNvPr id="32" name="Slider">
              <a:extLst>
                <a:ext uri="{FF2B5EF4-FFF2-40B4-BE49-F238E27FC236}">
                  <a16:creationId xmlns:a16="http://schemas.microsoft.com/office/drawing/2014/main" id="{BB8BCF2A-4F06-4B38-955D-FCD9D3F6260B}"/>
                </a:ext>
              </a:extLst>
            </p:cNvPr>
            <p:cNvSpPr/>
            <p:nvPr/>
          </p:nvSpPr>
          <p:spPr>
            <a:xfrm>
              <a:off x="4496659" y="2230518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3" name="UpArrow">
              <a:extLst>
                <a:ext uri="{FF2B5EF4-FFF2-40B4-BE49-F238E27FC236}">
                  <a16:creationId xmlns:a16="http://schemas.microsoft.com/office/drawing/2014/main" id="{BE5647E4-71BC-4BA2-A656-2FFD6BCB1755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/>
            </a:p>
          </p:txBody>
        </p:sp>
        <p:sp>
          <p:nvSpPr>
            <p:cNvPr id="34" name="DownArrow">
              <a:extLst>
                <a:ext uri="{FF2B5EF4-FFF2-40B4-BE49-F238E27FC236}">
                  <a16:creationId xmlns:a16="http://schemas.microsoft.com/office/drawing/2014/main" id="{479698B0-C2E1-4BA2-89FB-E38D78C4CAB1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FA16F088-E03F-4466-AF8F-98C5688780F9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</p:grpSp>
      <p:sp>
        <p:nvSpPr>
          <p:cNvPr id="69" name="Tile">
            <a:extLst>
              <a:ext uri="{FF2B5EF4-FFF2-40B4-BE49-F238E27FC236}">
                <a16:creationId xmlns:a16="http://schemas.microsoft.com/office/drawing/2014/main" id="{09528970-871B-46EF-A6EE-4DC9CA1E8EA2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>
            <a:off x="108765" y="7890349"/>
            <a:ext cx="11662844" cy="23132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28B44F1E-CBA7-4461-AA1C-87506A467715}"/>
              </a:ext>
            </a:extLst>
          </p:cNvPr>
          <p:cNvSpPr txBox="1"/>
          <p:nvPr userDrawn="1">
            <p:custDataLst>
              <p:custData r:id="rId14"/>
            </p:custDataLst>
          </p:nvPr>
        </p:nvSpPr>
        <p:spPr>
          <a:xfrm>
            <a:off x="60902" y="0"/>
            <a:ext cx="337195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SOND-AGE DE PIERRE</a:t>
            </a:r>
          </a:p>
        </p:txBody>
      </p:sp>
      <p:sp>
        <p:nvSpPr>
          <p:cNvPr id="71" name="Tile">
            <a:extLst>
              <a:ext uri="{FF2B5EF4-FFF2-40B4-BE49-F238E27FC236}">
                <a16:creationId xmlns:a16="http://schemas.microsoft.com/office/drawing/2014/main" id="{97024598-2560-4521-AADA-61D89D1DA3F5}"/>
              </a:ext>
            </a:extLst>
          </p:cNvPr>
          <p:cNvSpPr/>
          <p:nvPr userDrawn="1">
            <p:custDataLst>
              <p:custData r:id="rId15"/>
            </p:custDataLst>
          </p:nvPr>
        </p:nvSpPr>
        <p:spPr>
          <a:xfrm>
            <a:off x="115797" y="1403840"/>
            <a:ext cx="11682851" cy="45246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ile">
            <a:extLst>
              <a:ext uri="{FF2B5EF4-FFF2-40B4-BE49-F238E27FC236}">
                <a16:creationId xmlns:a16="http://schemas.microsoft.com/office/drawing/2014/main" id="{75B020CB-4996-4FAB-BD5A-BA07C10E94FE}"/>
              </a:ext>
            </a:extLst>
          </p:cNvPr>
          <p:cNvSpPr/>
          <p:nvPr userDrawn="1">
            <p:custDataLst>
              <p:custData r:id="rId16"/>
            </p:custDataLst>
          </p:nvPr>
        </p:nvSpPr>
        <p:spPr>
          <a:xfrm>
            <a:off x="1660695" y="1453753"/>
            <a:ext cx="1570333" cy="325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Sondages</a:t>
            </a:r>
            <a:r>
              <a:rPr lang="en-US" sz="1400" dirty="0"/>
              <a:t> </a:t>
            </a:r>
            <a:r>
              <a:rPr lang="en-US" sz="1400" dirty="0" err="1"/>
              <a:t>récents</a:t>
            </a:r>
            <a:endParaRPr lang="en-US" sz="1400" dirty="0"/>
          </a:p>
        </p:txBody>
      </p:sp>
      <p:sp>
        <p:nvSpPr>
          <p:cNvPr id="73" name="Tile">
            <a:extLst>
              <a:ext uri="{FF2B5EF4-FFF2-40B4-BE49-F238E27FC236}">
                <a16:creationId xmlns:a16="http://schemas.microsoft.com/office/drawing/2014/main" id="{864FB0A0-06A1-44DB-A80A-61CE6BD846F4}"/>
              </a:ext>
            </a:extLst>
          </p:cNvPr>
          <p:cNvSpPr/>
          <p:nvPr userDrawn="1">
            <p:custDataLst>
              <p:custData r:id="rId17"/>
            </p:custDataLst>
          </p:nvPr>
        </p:nvSpPr>
        <p:spPr>
          <a:xfrm>
            <a:off x="3290270" y="1451156"/>
            <a:ext cx="1817772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Sondages</a:t>
            </a:r>
            <a:r>
              <a:rPr lang="en-US" sz="1400" dirty="0"/>
              <a:t> </a:t>
            </a:r>
            <a:r>
              <a:rPr lang="en-US" sz="1400" dirty="0" err="1"/>
              <a:t>populaires</a:t>
            </a:r>
            <a:endParaRPr lang="en-US" sz="1400" dirty="0"/>
          </a:p>
        </p:txBody>
      </p:sp>
      <p:sp>
        <p:nvSpPr>
          <p:cNvPr id="74" name="Tile">
            <a:extLst>
              <a:ext uri="{FF2B5EF4-FFF2-40B4-BE49-F238E27FC236}">
                <a16:creationId xmlns:a16="http://schemas.microsoft.com/office/drawing/2014/main" id="{0374338C-9C14-4CC0-A080-6154FC9B4B1F}"/>
              </a:ext>
            </a:extLst>
          </p:cNvPr>
          <p:cNvSpPr/>
          <p:nvPr userDrawn="1">
            <p:custDataLst>
              <p:custData r:id="rId18"/>
            </p:custDataLst>
          </p:nvPr>
        </p:nvSpPr>
        <p:spPr>
          <a:xfrm>
            <a:off x="60902" y="1453753"/>
            <a:ext cx="1529787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Créer</a:t>
            </a:r>
            <a:r>
              <a:rPr lang="en-US" sz="1400" dirty="0"/>
              <a:t> un </a:t>
            </a:r>
            <a:r>
              <a:rPr lang="en-US" sz="1400" dirty="0" err="1"/>
              <a:t>sondage</a:t>
            </a:r>
            <a:endParaRPr lang="en-US" sz="1400" dirty="0"/>
          </a:p>
        </p:txBody>
      </p:sp>
      <p:sp>
        <p:nvSpPr>
          <p:cNvPr id="75" name="Tile">
            <a:extLst>
              <a:ext uri="{FF2B5EF4-FFF2-40B4-BE49-F238E27FC236}">
                <a16:creationId xmlns:a16="http://schemas.microsoft.com/office/drawing/2014/main" id="{73FE1FF2-7B22-4080-BC16-0483435448A2}"/>
              </a:ext>
            </a:extLst>
          </p:cNvPr>
          <p:cNvSpPr/>
          <p:nvPr userDrawn="1">
            <p:custDataLst>
              <p:custData r:id="rId19"/>
            </p:custDataLst>
          </p:nvPr>
        </p:nvSpPr>
        <p:spPr>
          <a:xfrm>
            <a:off x="9236506" y="7933455"/>
            <a:ext cx="731694" cy="1583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76" name="Tile">
            <a:extLst>
              <a:ext uri="{FF2B5EF4-FFF2-40B4-BE49-F238E27FC236}">
                <a16:creationId xmlns:a16="http://schemas.microsoft.com/office/drawing/2014/main" id="{CD7361B5-B6B0-4E78-9875-A7CD3497A3C0}"/>
              </a:ext>
            </a:extLst>
          </p:cNvPr>
          <p:cNvSpPr/>
          <p:nvPr userDrawn="1">
            <p:custDataLst>
              <p:custData r:id="rId20"/>
            </p:custDataLst>
          </p:nvPr>
        </p:nvSpPr>
        <p:spPr>
          <a:xfrm>
            <a:off x="10090120" y="7933455"/>
            <a:ext cx="1490329" cy="1583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Soumettez</a:t>
            </a:r>
            <a:r>
              <a:rPr lang="en-US" sz="1200" dirty="0"/>
              <a:t> </a:t>
            </a:r>
            <a:r>
              <a:rPr lang="en-US" sz="1200" dirty="0" err="1"/>
              <a:t>vos</a:t>
            </a:r>
            <a:r>
              <a:rPr lang="en-US" sz="1200" dirty="0"/>
              <a:t> </a:t>
            </a:r>
            <a:r>
              <a:rPr lang="en-US" sz="1200" dirty="0" err="1"/>
              <a:t>idées</a:t>
            </a:r>
            <a:endParaRPr lang="en-US" sz="1200" dirty="0"/>
          </a:p>
        </p:txBody>
      </p:sp>
      <p:grpSp>
        <p:nvGrpSpPr>
          <p:cNvPr id="77" name="Image">
            <a:extLst>
              <a:ext uri="{FF2B5EF4-FFF2-40B4-BE49-F238E27FC236}">
                <a16:creationId xmlns:a16="http://schemas.microsoft.com/office/drawing/2014/main" id="{6F6BAEE9-EB79-4A76-8C99-86DAB4BAA707}"/>
              </a:ext>
            </a:extLst>
          </p:cNvPr>
          <p:cNvGrpSpPr/>
          <p:nvPr userDrawn="1">
            <p:custDataLst>
              <p:custData r:id="rId21"/>
            </p:custDataLst>
          </p:nvPr>
        </p:nvGrpSpPr>
        <p:grpSpPr>
          <a:xfrm>
            <a:off x="3854098" y="-32283"/>
            <a:ext cx="7944550" cy="1381657"/>
            <a:chOff x="4037608" y="2896991"/>
            <a:chExt cx="1059255" cy="105925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E9133E3-8D0B-4A3A-8761-58131BFF2F99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9" name="Straight Connector 3">
              <a:extLst>
                <a:ext uri="{FF2B5EF4-FFF2-40B4-BE49-F238E27FC236}">
                  <a16:creationId xmlns:a16="http://schemas.microsoft.com/office/drawing/2014/main" id="{A9A30391-DDAC-469C-8A6D-7AAD39C8C711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80" name="Straight Connector 4">
              <a:extLst>
                <a:ext uri="{FF2B5EF4-FFF2-40B4-BE49-F238E27FC236}">
                  <a16:creationId xmlns:a16="http://schemas.microsoft.com/office/drawing/2014/main" id="{FF0B974F-663B-4F32-9FE8-97F30B9F74C2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88" name="Tile">
            <a:extLst>
              <a:ext uri="{FF2B5EF4-FFF2-40B4-BE49-F238E27FC236}">
                <a16:creationId xmlns:a16="http://schemas.microsoft.com/office/drawing/2014/main" id="{20BD5839-D135-4BEB-801B-A226130EEF20}"/>
              </a:ext>
            </a:extLst>
          </p:cNvPr>
          <p:cNvSpPr/>
          <p:nvPr userDrawn="1">
            <p:custDataLst>
              <p:custData r:id="rId22"/>
            </p:custDataLst>
          </p:nvPr>
        </p:nvSpPr>
        <p:spPr>
          <a:xfrm>
            <a:off x="5167284" y="1452505"/>
            <a:ext cx="1507692" cy="3163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Boite</a:t>
            </a:r>
            <a:r>
              <a:rPr lang="en-US" sz="1400" dirty="0"/>
              <a:t> à </a:t>
            </a:r>
            <a:r>
              <a:rPr lang="en-US" sz="1400" dirty="0" err="1"/>
              <a:t>idées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350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7" r:id="rId3"/>
    <p:sldLayoutId id="2147483662" r:id="rId4"/>
    <p:sldLayoutId id="2147483661" r:id="rId5"/>
    <p:sldLayoutId id="2147483665" r:id="rId6"/>
    <p:sldLayoutId id="2147483666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85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73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rcle">
            <a:extLst>
              <a:ext uri="{FF2B5EF4-FFF2-40B4-BE49-F238E27FC236}">
                <a16:creationId xmlns:a16="http://schemas.microsoft.com/office/drawing/2014/main" id="{718F697B-C448-452B-B41C-B1B7E1CE3558}"/>
              </a:ext>
            </a:extLst>
          </p:cNvPr>
          <p:cNvSpPr/>
          <p:nvPr/>
        </p:nvSpPr>
        <p:spPr>
          <a:xfrm>
            <a:off x="254000" y="294156"/>
            <a:ext cx="119960" cy="119922"/>
          </a:xfrm>
          <a:prstGeom prst="ellipse">
            <a:avLst/>
          </a:prstGeom>
          <a:solidFill>
            <a:srgbClr val="FFFFFF"/>
          </a:solidFill>
          <a:ln w="3175">
            <a:solidFill>
              <a:srgbClr val="FFFFFF">
                <a:lumMod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529717"/>
      </p:ext>
    </p:extLst>
  </p:cSld>
  <p:clrMapOvr>
    <a:masterClrMapping/>
  </p:clrMapOvr>
</p:sld>
</file>

<file path=ppt/theme/theme1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00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0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0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4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105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06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12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1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15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1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3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8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4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42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5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15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56.xml><?xml version="1.0" encoding="utf-8"?>
<Control xmlns="http://schemas.microsoft.com/VisualStudio/2011/storyboarding/control">
  <Id Name="System.Storyboarding.WindowsApps.WindowsAppsTileMediumText" Revision="1" Stencil="System.Storyboarding.WindowsApps" StencilVersion="0.1"/>
</Control>
</file>

<file path=customXml/item15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1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0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2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23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2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5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3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3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3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40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41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5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WindowsAppIcons.Hyperlink" Revision="1" Stencil="System.Storyboarding.WindowsAppIcons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5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7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79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8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81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8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83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85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86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87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88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9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Props1.xml><?xml version="1.0" encoding="utf-8"?>
<ds:datastoreItem xmlns:ds="http://schemas.openxmlformats.org/officeDocument/2006/customXml" ds:itemID="{D2AAAC7E-0A85-448C-BEAF-FB2E1B4987C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5822030-9D10-4417-BB70-A547D778BA9D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59AEDDE6-08CE-4516-9790-E1D7499AD12F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D08605C4-AECB-4FFF-9D2C-98990B0DFFDA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8B3DF17E-302B-453F-A2FD-6CDC4C0170AA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5EEABA33-0BE1-47F9-8437-631F1B84355A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AAE9B66C-C51E-45FF-A0AF-F87D4E76C603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0AB71E67-FC2D-421E-B264-47BB552D5A5B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BB9D8331-A5A0-4DC8-BED7-F17D94CE02E8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C7B0D7AD-32DF-4953-89C9-C834F6010560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790E7F39-81D7-4FDD-A0B5-0716A2AE74B2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F586D09-EEB6-4A49-AAE1-88E826EEDC73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623F5871-F525-4D45-8757-C0B70863AD81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1C9E4718-660A-46FF-B326-15E4FE359C0C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FF00F683-10CA-4344-BB02-557AFC229713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51D515F3-5B60-4F94-84C8-4468FC08CD50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4AA25D42-EDA7-4712-8354-F682B1D61ABE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24046DC5-38AC-4C0E-A7BD-7BA62F64ED8D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D321552F-2375-40A6-A02F-FC27787D42F1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DD4B0EF4-5BAE-4815-B342-64E17EEBDB97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33F9E1D4-170C-4DAF-A4E9-B2F1E33BDA51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68BF0817-02E7-4175-AEC7-8477E7F612E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7BB8CBF-A728-42E4-ACB8-9EB900796758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19219105-B97A-44AD-8E8F-0F014E4D5F2F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952516C9-92F1-4F3E-8CAE-34A561EA713F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77104134-B524-4624-9201-ECD829C881BD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03653E92-1616-42CD-8288-0A4EBB2CAA1C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FE6E328A-6A73-4FA6-A99D-5520E55E5B7D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FE87856E-EB9D-4E52-95E2-2A7B45AA4114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A4CF0BF1-C47D-4DEC-B943-A1B6DFD73BA3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F106C237-6442-4C6C-BC17-BABD6E81E57F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D5754EE6-BC91-4A98-A9DF-8FF792B0AA43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73ABD768-CB5D-46A4-A597-4A94DA70A531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D7BDB59-BF74-409B-8509-C9B8AF445363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192B0C59-AF18-4932-A8CE-C28065725D2A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A6CB5F7F-1B30-4371-AA4A-C09705431B7C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8034C046-287A-40CC-BFAD-DD9798F69203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00D2AA4F-29E2-4A16-BE2A-B2E1781BC260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AA234BDC-12CC-4725-B78F-BD23529D0FB4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7A89DD74-282D-41A7-98AD-61383871195E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D9DDD41F-7524-4A14-A6F5-F6220B14545E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D9AA3C08-4DA4-4FFF-AE51-25D9FD5C0DBF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6EF31828-B1D4-48CE-A1B2-9C0A5D142D1E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BB503869-44CE-4F73-B2F9-2E68C6092DF4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033417FC-F4DF-440B-9750-AC9CEE9D4DD6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33EA19CF-64F4-42CF-A3DD-7DE1682232E2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E64EFAA4-8D4E-4E3D-90B4-CEBC661B0435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DDE8CEAB-FAAF-46B5-9BC4-6BAA48DFB915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4C95C4DB-91BC-4C29-B0A4-0A132577B473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2ADD045D-CBFF-4B66-B7D4-74533078AF4A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327B6332-6001-4577-872B-DD19A445F5F2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7C8FE9CD-1324-4A90-8D4D-0C176F3BCA87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47953D14-6ADC-4DA0-8BCD-D5FB70B1B04A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0BDCEE85-95E9-41B6-B7EA-41FEC8A8955C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0D101840-8B5F-4665-97F6-B5669CAD36B7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5248BC68-ADE7-429D-B013-9195EF7419E9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6BD98E41-6C2F-4D3F-B846-7455C55C7A43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A5C9F535-848A-484D-BE9A-C7950B04C8EE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2DE19DA7-14FB-4A73-97E6-83DF72E609E6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121618E6-4C26-48A5-8411-92B68242A304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14F53810-CFF1-4E60-9021-6AF4EA429CC7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418E8FB6-E3E2-4A78-BD2C-0E4D84C7371E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3390C89E-38DA-49C8-BD78-371C7CC2FE47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4500268E-82D2-458D-9B7A-1DAD9FBEA8F5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ABACF0D-5384-4675-802C-4FFC55B3B83D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B2016F61-92F9-4E0F-A353-39F009FA0B0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02AE70D-AB27-4B64-9EAF-0217792EF7E1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AE608858-3A79-4E62-9586-14C746DF17F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9A59C534-A299-402C-BDD6-F5443DFA7893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5B85250-01CA-403A-BFFD-EDEFCA9E38F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CD29ED7C-7003-4640-8A56-61BBEE20B1F0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7741501-71C2-4C17-B4E1-815C0856C474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33906A2-2468-4E50-8B7B-646E03FFEF2D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7D3F1746-26F3-4D5F-8DB1-4CE59AC409F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92C514EF-47C3-4A1E-8CC0-C426C540F0A1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90E6BF7D-584A-485E-85F5-083945235CD7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4D70070-9632-4246-B25D-E396768C8F03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0ACEBE80-DD25-46F5-ACB3-B9B1A4485D53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76A8C43-D0E6-4D76-A639-72E580E2904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FA631F3F-931D-4669-BD0B-F99571F5C429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13D229BA-F403-4DB5-940D-9A722C14A29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17816237-E86F-4608-B2AD-3D2E66C1B03B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1367878A-D08E-41A0-BE0F-87325A2CCFA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DE0E0E1-3FB4-4764-85B1-A2581C94CFE9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2373FA59-A4C7-4E40-BF8A-FEF69ED346A4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F2AC79B3-EA47-4A60-8F32-62C9B6A4B730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89F8D00C-2482-4F3D-ACA1-B806B7E2C2EC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E44C9E77-1C35-4DBC-82DD-57E4D308EFBB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1EAEFE78-3E46-45E5-85DF-8CF35EFEFFEE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F12E4822-BEA4-4C90-A23E-8C7DFCF7CDD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45B142F8-50A8-47EE-8945-EA0E8BEF71EB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AF40C17C-6E53-453B-B327-999FE0B7CF9E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45D0D449-A17D-45A3-B4E7-E173226B985A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CAA62E3A-E1D3-48E6-902C-72278FCF572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D544E426-85A9-48AB-BB78-E3AD0590EC7C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C7A195E-DFA7-4A05-9371-894B93FD1828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3E9518F8-52DB-4512-B6E1-D4B81EC47F8E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15112653-7036-4EB6-9E86-EDFCD1846E57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06C11E88-1615-4B77-96AD-4B8BA4A066E8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7F5E28FD-26FF-4A48-BAD7-50B55AB6208D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2FCA7744-2BF3-4014-BEA7-E6EE6BE5E79E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9D0369F-25C4-46DE-8418-DF66EC3FEC68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4686712F-CBA4-47D3-833A-C2ADFEF753DD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8A555954-45BE-4EEE-9F3C-9C997F6D1BA3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13867D15-2F58-4836-9D34-D0E88BF26D4C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A2F6F20D-5D93-4163-A5E6-5A9B6AB49B35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E029995E-6C1C-464C-B18A-588A9A373F13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6DAC6C05-FAFB-4B89-BBD6-3A479BE450F0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98F07B01-E4E8-4E44-B227-4A307E110F5E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F9A8EA35-007A-40F9-AD73-68499C4EFDFA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F4A2862-C914-4127-9AA3-4EC971E0588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48FCAF00-A9CA-4F0B-94B6-B06BD75E980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B1441669-2371-4AE4-A8B5-AFC09272AA93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FE51AC1B-1271-4746-867D-55554D78B5AE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55CA6769-99B0-4402-A536-C3C8E0221022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F3241CCA-9602-4CB8-B6FA-D8222B14826C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4A328889-52D6-47EA-AA7A-7178F57DFC2D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394EADEA-3838-4D66-B77E-E5E9BD6A7AEA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6A447DBB-2C85-4597-A0DB-C9A2322BAC8D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FCFEC772-99A0-4E2F-BE46-6982F97F1BE9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E5DD84D4-A8CE-4783-AB20-E42165ABDFA7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CC0F0423-B11D-48BC-93CE-439535EE4340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DDBF085A-1095-41CF-A0E2-F8212DFD483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A6A5E90-4733-4052-BD41-CDB87AFA6C57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2A5F2F26-968C-4D10-A23C-7F7AB3C144F1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2C7E7D13-6875-4C07-A00F-CBDE5826D5D8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C4F6D4BE-A130-482B-BA98-1CB53DA976CA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3E59668D-9D10-4C26-9CC7-C8295EEC02B7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46C8095E-E543-4B44-84A5-7DF9215641EF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5D43C5DF-C9CE-423E-ADD8-1AAE08E6145B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D8653A86-F184-47A6-A8EA-282F582C20DD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69C5573C-4D11-4ED5-8CA8-88391EEEF019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6909E70A-4203-43FA-8666-1DA9A83FC55A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1E27CC14-9852-42D8-9A73-828A1C767F65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F01C7FC-A844-4EAB-9C49-C1EDCADB47C1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6D74F327-6332-4AC5-8084-6EBC78FC0812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ED541B40-E3CF-47E9-8800-B673CC7C7D9E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29B37182-9887-4972-8113-B6FBFE59F94E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4ECEEF82-0B3C-4906-961B-AFB29BD1E6E3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1CCD967A-A231-4443-B5CB-163865029EA0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85F86E7D-DA49-4BE9-9097-1D50FB466B1E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9FC86F31-FEBD-4500-B558-3A9092EE01B0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F09024E1-1C18-4E75-B068-E418EE7D2650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E475E16E-3D1A-4AA1-9265-74BC7689BD6B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0B25F2DC-DA1F-428C-A9D6-1915EDEAA8DD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431BAA6-A458-4A16-B548-267B412E871D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E56EDE5A-F97D-4AD1-8B27-19C05BC797E2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C95B04FA-49D0-4922-A7EB-76ADF3F5F5D3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0205D5B8-50E2-42A6-ADDD-577B72710484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F753D4C8-6DCC-4D78-9E76-A20A021CFCD8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9441CC7A-8DA1-4C19-B524-DD31C7A19972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40E6753A-8176-4C3D-A7AD-922499F48E12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554CEDA9-374E-4C76-B97B-7202606AC0BE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ACF586AD-3668-4E64-BB79-597B4E8D331A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10F0BDDE-4AA3-40EF-B2BC-ACF0382ED861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113ECE65-0514-4E2D-A5D7-CB73FBD2315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Segoe UI Semibold</vt:lpstr>
      <vt:lpstr>Mise en pages de plans conceptuels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Timothee GRAF</dc:creator>
  <cp:lastModifiedBy>Timothee GRAF</cp:lastModifiedBy>
  <cp:revision>29</cp:revision>
  <dcterms:created xsi:type="dcterms:W3CDTF">2017-11-16T10:40:43Z</dcterms:created>
  <dcterms:modified xsi:type="dcterms:W3CDTF">2017-11-16T15:34:44Z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\\srvsite\home\adai05\Projet 1 Sondage\Maquettage.pptx</vt:lpwstr>
  </property>
</Properties>
</file>