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10"/>
  </p:sldMasterIdLst>
  <p:sldIdLst>
    <p:sldId id="256" r:id="rId111"/>
    <p:sldId id="257" r:id="rId112"/>
    <p:sldId id="258" r:id="rId1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34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tableStyles" Target="tableStyles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customXml" Target="../customXml/item102.xml"/><Relationship Id="rId110" Type="http://schemas.openxmlformats.org/officeDocument/2006/relationships/slideMaster" Target="slideMasters/slideMaster1.xml"/><Relationship Id="rId115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slide" Target="slides/slide3.xml"/><Relationship Id="rId118" Type="http://schemas.microsoft.com/office/2015/10/relationships/revisionInfo" Target="revisionInfo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7.xml"/><Relationship Id="rId3" Type="http://schemas.openxmlformats.org/officeDocument/2006/relationships/customXml" Target="../../customXml/item80.xml"/><Relationship Id="rId7" Type="http://schemas.openxmlformats.org/officeDocument/2006/relationships/customXml" Target="../../customXml/item43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73.xml"/><Relationship Id="rId6" Type="http://schemas.openxmlformats.org/officeDocument/2006/relationships/customXml" Target="../../customXml/item13.xml"/><Relationship Id="rId5" Type="http://schemas.openxmlformats.org/officeDocument/2006/relationships/customXml" Target="../../customXml/item62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25.xml"/><Relationship Id="rId9" Type="http://schemas.openxmlformats.org/officeDocument/2006/relationships/customXml" Target="../../customXml/item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.xml"/><Relationship Id="rId13" Type="http://schemas.openxmlformats.org/officeDocument/2006/relationships/customXml" Target="../../customXml/item52.xml"/><Relationship Id="rId18" Type="http://schemas.openxmlformats.org/officeDocument/2006/relationships/customXml" Target="../../customXml/item21.xml"/><Relationship Id="rId3" Type="http://schemas.openxmlformats.org/officeDocument/2006/relationships/customXml" Target="../../customXml/item84.xml"/><Relationship Id="rId21" Type="http://schemas.openxmlformats.org/officeDocument/2006/relationships/customXml" Target="../../customXml/item38.xml"/><Relationship Id="rId7" Type="http://schemas.openxmlformats.org/officeDocument/2006/relationships/customXml" Target="../../customXml/item85.xml"/><Relationship Id="rId12" Type="http://schemas.openxmlformats.org/officeDocument/2006/relationships/customXml" Target="../../customXml/item16.xml"/><Relationship Id="rId17" Type="http://schemas.openxmlformats.org/officeDocument/2006/relationships/customXml" Target="../../customXml/item70.xml"/><Relationship Id="rId2" Type="http://schemas.openxmlformats.org/officeDocument/2006/relationships/customXml" Target="../../customXml/item50.xml"/><Relationship Id="rId16" Type="http://schemas.openxmlformats.org/officeDocument/2006/relationships/customXml" Target="../../customXml/item37.xml"/><Relationship Id="rId20" Type="http://schemas.openxmlformats.org/officeDocument/2006/relationships/customXml" Target="../../customXml/item2.xml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15.xml"/><Relationship Id="rId11" Type="http://schemas.openxmlformats.org/officeDocument/2006/relationships/customXml" Target="../../customXml/item68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67.xml"/><Relationship Id="rId15" Type="http://schemas.openxmlformats.org/officeDocument/2006/relationships/customXml" Target="../../customXml/item17.xml"/><Relationship Id="rId23" Type="http://schemas.openxmlformats.org/officeDocument/2006/relationships/slideMaster" Target="../slideMasters/slideMaster1.xml"/><Relationship Id="rId10" Type="http://schemas.openxmlformats.org/officeDocument/2006/relationships/customXml" Target="../../customXml/item4.xml"/><Relationship Id="rId19" Type="http://schemas.openxmlformats.org/officeDocument/2006/relationships/customXml" Target="../../customXml/item53.xml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51.xml"/><Relationship Id="rId14" Type="http://schemas.openxmlformats.org/officeDocument/2006/relationships/customXml" Target="../../customXml/item69.xml"/><Relationship Id="rId22" Type="http://schemas.openxmlformats.org/officeDocument/2006/relationships/customXml" Target="../../customXml/item7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8.xml"/><Relationship Id="rId3" Type="http://schemas.openxmlformats.org/officeDocument/2006/relationships/customXml" Target="../../customXml/item102.xml"/><Relationship Id="rId7" Type="http://schemas.openxmlformats.org/officeDocument/2006/relationships/customXml" Target="../../customXml/item107.xml"/><Relationship Id="rId12" Type="http://schemas.openxmlformats.org/officeDocument/2006/relationships/chart" Target="../charts/chart2.xml"/><Relationship Id="rId2" Type="http://schemas.openxmlformats.org/officeDocument/2006/relationships/customXml" Target="../../customXml/item101.xml"/><Relationship Id="rId1" Type="http://schemas.openxmlformats.org/officeDocument/2006/relationships/customXml" Target="../../customXml/item100.xml"/><Relationship Id="rId6" Type="http://schemas.openxmlformats.org/officeDocument/2006/relationships/customXml" Target="../../customXml/item106.xml"/><Relationship Id="rId11" Type="http://schemas.openxmlformats.org/officeDocument/2006/relationships/chart" Target="../charts/chart1.xml"/><Relationship Id="rId5" Type="http://schemas.openxmlformats.org/officeDocument/2006/relationships/customXml" Target="../../customXml/item105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104.xml"/><Relationship Id="rId9" Type="http://schemas.openxmlformats.org/officeDocument/2006/relationships/customXml" Target="../../customXml/item10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027209" y="4674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67" name="RadioButtonSelected">
            <a:extLst>
              <a:ext uri="{FF2B5EF4-FFF2-40B4-BE49-F238E27FC236}">
                <a16:creationId xmlns:a16="http://schemas.microsoft.com/office/drawing/2014/main" id="{68303141-1C0C-4CFE-9917-57834E5548D6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5116075" y="3357298"/>
            <a:ext cx="1433854" cy="230832"/>
            <a:chOff x="4356895" y="3334651"/>
            <a:chExt cx="1433854" cy="230832"/>
          </a:xfrm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1B2A50DA-8F25-4004-BB79-0ABCDA2C77CA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grpSp>
          <p:nvGrpSpPr>
            <p:cNvPr id="69" name="Group 3">
              <a:extLst>
                <a:ext uri="{FF2B5EF4-FFF2-40B4-BE49-F238E27FC236}">
                  <a16:creationId xmlns:a16="http://schemas.microsoft.com/office/drawing/2014/main" id="{9DEBF3D7-29EE-4122-BC52-94D6A256ADCD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0" name="Circle">
                <a:extLst>
                  <a:ext uri="{FF2B5EF4-FFF2-40B4-BE49-F238E27FC236}">
                    <a16:creationId xmlns:a16="http://schemas.microsoft.com/office/drawing/2014/main" id="{10DD758A-4752-4603-8186-3379D7487017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InnerCircle">
                <a:extLst>
                  <a:ext uri="{FF2B5EF4-FFF2-40B4-BE49-F238E27FC236}">
                    <a16:creationId xmlns:a16="http://schemas.microsoft.com/office/drawing/2014/main" id="{5F178854-54CA-47FE-871E-C23F90887A6A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2" name="RadioButtonSelected">
            <a:extLst>
              <a:ext uri="{FF2B5EF4-FFF2-40B4-BE49-F238E27FC236}">
                <a16:creationId xmlns:a16="http://schemas.microsoft.com/office/drawing/2014/main" id="{CC324D2A-CE93-40D4-8D6B-5D87ACCCD1EF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5116075" y="3047760"/>
            <a:ext cx="1433854" cy="230832"/>
            <a:chOff x="4356895" y="3334651"/>
            <a:chExt cx="1433854" cy="230832"/>
          </a:xfrm>
        </p:grpSpPr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DA25E18C-B82F-45C0-980B-C7D44B12D47A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grpSp>
          <p:nvGrpSpPr>
            <p:cNvPr id="74" name="Group 3">
              <a:extLst>
                <a:ext uri="{FF2B5EF4-FFF2-40B4-BE49-F238E27FC236}">
                  <a16:creationId xmlns:a16="http://schemas.microsoft.com/office/drawing/2014/main" id="{A01987C6-A8A5-4B43-A266-404B5D0578F7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5" name="Circle">
                <a:extLst>
                  <a:ext uri="{FF2B5EF4-FFF2-40B4-BE49-F238E27FC236}">
                    <a16:creationId xmlns:a16="http://schemas.microsoft.com/office/drawing/2014/main" id="{8FB2FF8D-EEE2-473F-9898-F436A414533C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InnerCircle">
                <a:extLst>
                  <a:ext uri="{FF2B5EF4-FFF2-40B4-BE49-F238E27FC236}">
                    <a16:creationId xmlns:a16="http://schemas.microsoft.com/office/drawing/2014/main" id="{D3ACB0F6-D123-45AC-8DDC-68CE3FA2D5B2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7" name="RadioButtonSelected">
            <a:extLst>
              <a:ext uri="{FF2B5EF4-FFF2-40B4-BE49-F238E27FC236}">
                <a16:creationId xmlns:a16="http://schemas.microsoft.com/office/drawing/2014/main" id="{232738C6-A756-40CC-B74D-D265A224CDF2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5116075" y="2734791"/>
            <a:ext cx="1433854" cy="230832"/>
            <a:chOff x="4356895" y="3334651"/>
            <a:chExt cx="1433854" cy="230832"/>
          </a:xfrm>
        </p:grpSpPr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415F6F9F-C5D9-4709-83BB-B0CE4C577F27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grpSp>
          <p:nvGrpSpPr>
            <p:cNvPr id="79" name="Group 3">
              <a:extLst>
                <a:ext uri="{FF2B5EF4-FFF2-40B4-BE49-F238E27FC236}">
                  <a16:creationId xmlns:a16="http://schemas.microsoft.com/office/drawing/2014/main" id="{8ADACB1A-06FE-43CA-841E-E2E3DAE3533F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6D9730A8-3A66-41D7-9916-7D3EEC77606B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InnerCircle">
                <a:extLst>
                  <a:ext uri="{FF2B5EF4-FFF2-40B4-BE49-F238E27FC236}">
                    <a16:creationId xmlns:a16="http://schemas.microsoft.com/office/drawing/2014/main" id="{3BFBBCC4-DC0F-4A99-A797-233552AB66E7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it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">
            <a:extLst>
              <a:ext uri="{FF2B5EF4-FFF2-40B4-BE49-F238E27FC236}">
                <a16:creationId xmlns:a16="http://schemas.microsoft.com/office/drawing/2014/main" id="{8BD4E0E0-C9B9-45C5-8ACC-2F0D89FCB5BD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D1FD3902-F021-42F0-B3FF-45F99BFAB499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2E00FBC9-1AD8-45DA-9683-68366800FF8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D8540FEC-F2D5-4EC0-8E5E-12D8135BC68A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B70EB4D7-4AD3-43DB-9475-86F94306378B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DF06887C-4195-464F-8926-2E14EA950E0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2" name="ScrollbarVertical">
            <a:extLst>
              <a:ext uri="{FF2B5EF4-FFF2-40B4-BE49-F238E27FC236}">
                <a16:creationId xmlns:a16="http://schemas.microsoft.com/office/drawing/2014/main" id="{63FEE56E-776C-40E7-8A42-E05F6B70CA07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1792133" y="-197740"/>
            <a:ext cx="297782" cy="7165015"/>
            <a:chOff x="4496659" y="1543109"/>
            <a:chExt cx="147992" cy="3562291"/>
          </a:xfrm>
        </p:grpSpPr>
        <p:sp>
          <p:nvSpPr>
            <p:cNvPr id="73" name="Background">
              <a:extLst>
                <a:ext uri="{FF2B5EF4-FFF2-40B4-BE49-F238E27FC236}">
                  <a16:creationId xmlns:a16="http://schemas.microsoft.com/office/drawing/2014/main" id="{E81817A0-387C-4BD1-A939-887F2448559F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74" name="Slider">
              <a:extLst>
                <a:ext uri="{FF2B5EF4-FFF2-40B4-BE49-F238E27FC236}">
                  <a16:creationId xmlns:a16="http://schemas.microsoft.com/office/drawing/2014/main" id="{19837FC8-DB8B-420E-A5F8-9755501D641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5" name="UpArrow">
              <a:extLst>
                <a:ext uri="{FF2B5EF4-FFF2-40B4-BE49-F238E27FC236}">
                  <a16:creationId xmlns:a16="http://schemas.microsoft.com/office/drawing/2014/main" id="{EB040BC7-85B7-4D2C-A561-BC9FA6FAC3B4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6" name="DownArrow">
              <a:extLst>
                <a:ext uri="{FF2B5EF4-FFF2-40B4-BE49-F238E27FC236}">
                  <a16:creationId xmlns:a16="http://schemas.microsoft.com/office/drawing/2014/main" id="{6CC16A23-2974-4D59-972F-0AAD96921E3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2D21331F-0B08-4B9D-B3BF-DB83A0FDA0EF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8" name="Tile">
            <a:extLst>
              <a:ext uri="{FF2B5EF4-FFF2-40B4-BE49-F238E27FC236}">
                <a16:creationId xmlns:a16="http://schemas.microsoft.com/office/drawing/2014/main" id="{0D02D8C7-8F88-42F1-A2D0-CBF8CEE4ECD6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54E9A32C-AB8E-40DA-A296-19EC497957B5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</a:t>
            </a:r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err="1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1" name="Tile">
            <a:extLst>
              <a:ext uri="{FF2B5EF4-FFF2-40B4-BE49-F238E27FC236}">
                <a16:creationId xmlns:a16="http://schemas.microsoft.com/office/drawing/2014/main" id="{2C7E44AE-BCA1-4909-94AC-F9209866585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récents</a:t>
            </a:r>
            <a:endParaRPr lang="en-US" sz="1400" dirty="0"/>
          </a:p>
        </p:txBody>
      </p:sp>
      <p:sp>
        <p:nvSpPr>
          <p:cNvPr id="82" name="Tile">
            <a:extLst>
              <a:ext uri="{FF2B5EF4-FFF2-40B4-BE49-F238E27FC236}">
                <a16:creationId xmlns:a16="http://schemas.microsoft.com/office/drawing/2014/main" id="{BB08F0A8-BD45-4E1C-8A48-C781E7B0DCF2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endParaRPr lang="en-US" sz="1400" dirty="0"/>
          </a:p>
        </p:txBody>
      </p:sp>
      <p:sp>
        <p:nvSpPr>
          <p:cNvPr id="83" name="Tile">
            <a:extLst>
              <a:ext uri="{FF2B5EF4-FFF2-40B4-BE49-F238E27FC236}">
                <a16:creationId xmlns:a16="http://schemas.microsoft.com/office/drawing/2014/main" id="{41F6FF97-EA1A-41E7-9040-98401C119A42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grpSp>
        <p:nvGrpSpPr>
          <p:cNvPr id="86" name="CheckBoxUnchecked">
            <a:extLst>
              <a:ext uri="{FF2B5EF4-FFF2-40B4-BE49-F238E27FC236}">
                <a16:creationId xmlns:a16="http://schemas.microsoft.com/office/drawing/2014/main" id="{96FACC04-D3F8-4EE4-B1AA-E85EB05294C7}"/>
              </a:ext>
            </a:extLst>
          </p:cNvPr>
          <p:cNvGrpSpPr/>
          <p:nvPr userDrawn="1">
            <p:custDataLst>
              <p:custData r:id="rId14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F171CA73-20B3-4022-A08B-304EDE217BB2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88" name="CheckBox">
              <a:extLst>
                <a:ext uri="{FF2B5EF4-FFF2-40B4-BE49-F238E27FC236}">
                  <a16:creationId xmlns:a16="http://schemas.microsoft.com/office/drawing/2014/main" id="{B7E77C1D-3E98-4F90-B744-FFD39CA2E04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CheckBoxUnchecked">
            <a:extLst>
              <a:ext uri="{FF2B5EF4-FFF2-40B4-BE49-F238E27FC236}">
                <a16:creationId xmlns:a16="http://schemas.microsoft.com/office/drawing/2014/main" id="{F3251C5A-4F3B-448B-836A-F8FD343C8FD5}"/>
              </a:ext>
            </a:extLst>
          </p:cNvPr>
          <p:cNvGrpSpPr/>
          <p:nvPr userDrawn="1">
            <p:custDataLst>
              <p:custData r:id="rId15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66496979-E9C0-4189-95B7-CBA2ABF1D29B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privé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(public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défaut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91" name="CheckBox">
              <a:extLst>
                <a:ext uri="{FF2B5EF4-FFF2-40B4-BE49-F238E27FC236}">
                  <a16:creationId xmlns:a16="http://schemas.microsoft.com/office/drawing/2014/main" id="{E242406E-2810-466E-8CDA-62935935F7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CheckBoxUnchecked">
            <a:extLst>
              <a:ext uri="{FF2B5EF4-FFF2-40B4-BE49-F238E27FC236}">
                <a16:creationId xmlns:a16="http://schemas.microsoft.com/office/drawing/2014/main" id="{A01C7E09-477E-434B-B8C5-7D7DB3144224}"/>
              </a:ext>
            </a:extLst>
          </p:cNvPr>
          <p:cNvGrpSpPr/>
          <p:nvPr userDrawn="1">
            <p:custDataLst>
              <p:custData r:id="rId16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7229D140-6D2A-45F3-AFB7-A86FC901950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heckBox">
              <a:extLst>
                <a:ext uri="{FF2B5EF4-FFF2-40B4-BE49-F238E27FC236}">
                  <a16:creationId xmlns:a16="http://schemas.microsoft.com/office/drawing/2014/main" id="{AF0B9D73-CB60-4456-BE56-45C35249DB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DatePicker">
            <a:extLst>
              <a:ext uri="{FF2B5EF4-FFF2-40B4-BE49-F238E27FC236}">
                <a16:creationId xmlns:a16="http://schemas.microsoft.com/office/drawing/2014/main" id="{7DEDE4BF-2ED2-4694-AA79-9F21AB1E97B8}"/>
              </a:ext>
            </a:extLst>
          </p:cNvPr>
          <p:cNvGrpSpPr/>
          <p:nvPr userDrawn="1">
            <p:custDataLst>
              <p:custData r:id="rId17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D4373E53-AA9F-4A9C-9D49-812B9A0FB2E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97" name="Icon" descr="C:\Users\t-dantay\Documents\First24\calendar1.png">
              <a:extLst>
                <a:ext uri="{FF2B5EF4-FFF2-40B4-BE49-F238E27FC236}">
                  <a16:creationId xmlns:a16="http://schemas.microsoft.com/office/drawing/2014/main" id="{E0A27165-4A52-482E-AFED-81A273637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DatePicker">
            <a:extLst>
              <a:ext uri="{FF2B5EF4-FFF2-40B4-BE49-F238E27FC236}">
                <a16:creationId xmlns:a16="http://schemas.microsoft.com/office/drawing/2014/main" id="{4957F1CD-BBBF-4948-B56B-A6FEF47045C3}"/>
              </a:ext>
            </a:extLst>
          </p:cNvPr>
          <p:cNvGrpSpPr/>
          <p:nvPr userDrawn="1">
            <p:custDataLst>
              <p:custData r:id="rId18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BBF0EC3B-5907-480A-88A1-3DB1953A7862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00" name="Icon" descr="C:\Users\t-dantay\Documents\First24\calendar1.png">
              <a:extLst>
                <a:ext uri="{FF2B5EF4-FFF2-40B4-BE49-F238E27FC236}">
                  <a16:creationId xmlns:a16="http://schemas.microsoft.com/office/drawing/2014/main" id="{7F57C6EE-FFC0-4F4F-BEE1-78CED3D1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Content">
            <a:extLst>
              <a:ext uri="{FF2B5EF4-FFF2-40B4-BE49-F238E27FC236}">
                <a16:creationId xmlns:a16="http://schemas.microsoft.com/office/drawing/2014/main" id="{E0748A88-7517-436F-960D-67232FAB91B3}"/>
              </a:ext>
            </a:extLst>
          </p:cNvPr>
          <p:cNvSpPr txBox="1"/>
          <p:nvPr userDrawn="1">
            <p:custDataLst>
              <p:custData r:id="rId19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AC841F1E-A966-4A33-8434-77AB74E754EE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993756" y="4337315"/>
            <a:ext cx="914165" cy="4882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Question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Freeform 93">
            <a:extLst>
              <a:ext uri="{FF2B5EF4-FFF2-40B4-BE49-F238E27FC236}">
                <a16:creationId xmlns:a16="http://schemas.microsoft.com/office/drawing/2014/main" id="{E9686CE9-5AEC-4CD6-BB5B-47D261E0F11E}"/>
              </a:ext>
            </a:extLst>
          </p:cNvPr>
          <p:cNvSpPr>
            <a:spLocks/>
          </p:cNvSpPr>
          <p:nvPr userDrawn="1">
            <p:custDataLst>
              <p:custData r:id="rId21"/>
              <p:custData r:id="rId22"/>
            </p:custDataLst>
          </p:nvPr>
        </p:nvSpPr>
        <p:spPr bwMode="black">
          <a:xfrm>
            <a:off x="1699548" y="4431839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92747508"/>
              </p:ext>
            </p:extLst>
          </p:nvPr>
        </p:nvGraphicFramePr>
        <p:xfrm>
          <a:off x="1019810" y="3255963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06575481"/>
              </p:ext>
            </p:extLst>
          </p:nvPr>
        </p:nvGraphicFramePr>
        <p:xfrm>
          <a:off x="6941106" y="3602038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602038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890491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4178945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7820660" y="4063529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7568945" y="4806122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8667702" y="4606925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9.xml"/><Relationship Id="rId13" Type="http://schemas.openxmlformats.org/officeDocument/2006/relationships/customXml" Target="../../customXml/item9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87.xml"/><Relationship Id="rId12" Type="http://schemas.openxmlformats.org/officeDocument/2006/relationships/customXml" Target="../../customXml/item9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9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../customXml/item88.xml"/><Relationship Id="rId11" Type="http://schemas.openxmlformats.org/officeDocument/2006/relationships/customXml" Target="../../customXml/item92.xml"/><Relationship Id="rId5" Type="http://schemas.openxmlformats.org/officeDocument/2006/relationships/customXml" Target="../../customXml/item86.xml"/><Relationship Id="rId15" Type="http://schemas.openxmlformats.org/officeDocument/2006/relationships/customXml" Target="../../customXml/item96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91.xml"/><Relationship Id="rId19" Type="http://schemas.openxmlformats.org/officeDocument/2006/relationships/image" Target="../media/image3.png"/><Relationship Id="rId4" Type="http://schemas.openxmlformats.org/officeDocument/2006/relationships/theme" Target="../theme/theme1.xml"/><Relationship Id="rId9" Type="http://schemas.openxmlformats.org/officeDocument/2006/relationships/customXml" Target="../../customXml/item90.xml"/><Relationship Id="rId14" Type="http://schemas.openxmlformats.org/officeDocument/2006/relationships/customXml" Target="../../customXml/item95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5"/>
            </p:custDataLst>
          </p:nvPr>
        </p:nvGrpSpPr>
        <p:grpSpPr>
          <a:xfrm>
            <a:off x="0" y="-938202"/>
            <a:ext cx="12192000" cy="9567851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6"/>
            </p:custDataLst>
          </p:nvPr>
        </p:nvGrpSpPr>
        <p:grpSpPr>
          <a:xfrm>
            <a:off x="101600" y="8046723"/>
            <a:ext cx="11988315" cy="418255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1778773" y="-36551"/>
            <a:ext cx="297782" cy="8067480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15445" y="7803222"/>
            <a:ext cx="11662844" cy="23132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le"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récents</a:t>
            </a:r>
            <a:endParaRPr lang="en-US" sz="1400" dirty="0"/>
          </a:p>
        </p:txBody>
      </p:sp>
      <p:sp>
        <p:nvSpPr>
          <p:cNvPr id="73" name="Tile"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endParaRPr lang="en-US" sz="1400" dirty="0"/>
          </a:p>
        </p:txBody>
      </p:sp>
      <p:sp>
        <p:nvSpPr>
          <p:cNvPr id="74" name="Tile"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>
            <a:off x="9147205" y="7821469"/>
            <a:ext cx="1310364" cy="194826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76" name="Tile">
            <a:extLst>
              <a:ext uri="{FF2B5EF4-FFF2-40B4-BE49-F238E27FC236}">
                <a16:creationId xmlns:a16="http://schemas.microsoft.com/office/drawing/2014/main" id="{CD7361B5-B6B0-4E78-9875-A7CD3497A3C0}"/>
              </a:ext>
            </a:extLst>
          </p:cNvPr>
          <p:cNvSpPr/>
          <p:nvPr userDrawn="1">
            <p:custDataLst>
              <p:custData r:id="rId15"/>
            </p:custDataLst>
          </p:nvPr>
        </p:nvSpPr>
        <p:spPr>
          <a:xfrm>
            <a:off x="10124093" y="7802719"/>
            <a:ext cx="1654196" cy="20227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Soumettez</a:t>
            </a:r>
            <a:r>
              <a:rPr lang="en-US" sz="1200" dirty="0"/>
              <a:t> </a:t>
            </a:r>
            <a:r>
              <a:rPr lang="en-US" sz="1200" dirty="0" err="1"/>
              <a:t>vos</a:t>
            </a:r>
            <a:r>
              <a:rPr lang="en-US" sz="1200" dirty="0"/>
              <a:t> </a:t>
            </a:r>
            <a:r>
              <a:rPr lang="en-US" sz="1200" dirty="0" err="1"/>
              <a:t>idées</a:t>
            </a:r>
            <a:endParaRPr lang="en-US" sz="1200" dirty="0"/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16"/>
            </p:custDataLst>
          </p:nvPr>
        </p:nvGrpSpPr>
        <p:grpSpPr>
          <a:xfrm>
            <a:off x="3854098" y="-32283"/>
            <a:ext cx="7944550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85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7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">
            <a:extLst>
              <a:ext uri="{FF2B5EF4-FFF2-40B4-BE49-F238E27FC236}">
                <a16:creationId xmlns:a16="http://schemas.microsoft.com/office/drawing/2014/main" id="{718F697B-C448-452B-B41C-B1B7E1CE3558}"/>
              </a:ext>
            </a:extLst>
          </p:cNvPr>
          <p:cNvSpPr/>
          <p:nvPr/>
        </p:nvSpPr>
        <p:spPr>
          <a:xfrm>
            <a:off x="254000" y="294156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29717"/>
      </p:ext>
    </p:extLst>
  </p:cSld>
  <p:clrMapOvr>
    <a:masterClrMapping/>
  </p:clrMapOvr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00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101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2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3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56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4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6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7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8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9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Props1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F01C7FC-A844-4EAB-9C49-C1EDCADB47C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ACEBE80-DD25-46F5-ACB3-B9B1A4485D5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DBF085A-1095-41CF-A0E2-F8212DFD483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Timothee GRAF</cp:lastModifiedBy>
  <cp:revision>19</cp:revision>
  <dcterms:created xsi:type="dcterms:W3CDTF">2017-11-16T10:40:43Z</dcterms:created>
  <dcterms:modified xsi:type="dcterms:W3CDTF">2017-11-16T14:31:24Z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\\srvsite\home\adai05\Maquettage.pptx</vt:lpwstr>
  </property>
</Properties>
</file>