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FE485C-29C2-4BFC-BB15-A193AB834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58" y="5398626"/>
            <a:ext cx="1147233" cy="130697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280829"/>
            <a:ext cx="8305800" cy="1143000"/>
          </a:xfrm>
        </p:spPr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gravée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roche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en-US" sz="6000" dirty="0" err="1"/>
              <a:t>Sond</a:t>
            </a:r>
            <a:r>
              <a:rPr lang="en-US" sz="6000" dirty="0"/>
              <a:t>-age de </a:t>
            </a:r>
            <a:r>
              <a:rPr lang="en-US" sz="6000" dirty="0" err="1"/>
              <a:t>pierre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80CF39-B97C-48A6-A77B-047C0653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1" y="178972"/>
            <a:ext cx="8738377" cy="23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66F273-0A19-45EF-A4EB-24918627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334375" cy="4572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sz="3200" dirty="0"/>
              <a:t>Introduction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Technologies employées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Démonstration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Un nouveau sondage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Caractéristiques du site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Conclusion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Avantages/Inconvénients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Evolutions possibles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0F2426-FA45-4FE7-9F63-D529073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55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D6C225E-DF30-4CB7-A2F3-8BC7C2D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E09680D-4BC7-49E1-B3DC-3030E50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51EA6-EB66-43F1-AF47-66C5EDF74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96743"/>
            <a:ext cx="1724025" cy="17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B35139-211A-499C-85FE-A904C048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30" y="4790360"/>
            <a:ext cx="2942339" cy="1724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F55D6-CF51-4832-B434-DD6293F0A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93511"/>
            <a:ext cx="2041470" cy="1071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5AE2C5-4F34-4BD3-8F2F-F45DDE4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6" y="2233706"/>
            <a:ext cx="1685925" cy="1543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B6FCF5-97DE-4E5C-84CA-BF8A50369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96" y="2824520"/>
            <a:ext cx="1071772" cy="10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2B180A-D783-421B-ADDA-61B9354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du site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6B089-3635-408F-BB47-FE1D060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883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A972A9-9396-437C-A823-37502646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F2B71-EAAA-42A0-AB75-F96DB2C59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Un design unique</a:t>
            </a:r>
          </a:p>
          <a:p>
            <a:r>
              <a:rPr lang="fr-FR" dirty="0"/>
              <a:t>Intuitif</a:t>
            </a:r>
          </a:p>
          <a:p>
            <a:r>
              <a:rPr lang="fr-FR" dirty="0"/>
              <a:t>Flexibilité de choix</a:t>
            </a:r>
          </a:p>
          <a:p>
            <a:r>
              <a:rPr lang="fr-FR" dirty="0"/>
              <a:t>Classements de sondages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28B8B-D579-43C2-A4DC-2B2AB9856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Graphique statique</a:t>
            </a:r>
          </a:p>
          <a:p>
            <a:r>
              <a:rPr lang="fr-FR" dirty="0"/>
              <a:t>Limité à 4 choix</a:t>
            </a:r>
          </a:p>
          <a:p>
            <a:r>
              <a:rPr lang="fr-FR" dirty="0"/>
              <a:t>Pas d’authentification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48B17DD-3A8A-4303-A1B7-D5CAC01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436B52-4F85-4298-803C-746AF5302F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2253395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E74886-8B44-4BD2-BC3B-66AFDAE1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dirty="0"/>
              <a:t>Choix type graphique</a:t>
            </a:r>
          </a:p>
          <a:p>
            <a:pPr marL="731520" lvl="2" indent="0">
              <a:buNone/>
            </a:pPr>
            <a:r>
              <a:rPr lang="fr-FR" dirty="0"/>
              <a:t>Ajout choix dynamique</a:t>
            </a:r>
          </a:p>
          <a:p>
            <a:pPr marL="731520" lvl="2" indent="0">
              <a:buNone/>
            </a:pPr>
            <a:r>
              <a:rPr lang="fr-FR" dirty="0"/>
              <a:t>Ajout authentification login/</a:t>
            </a:r>
            <a:r>
              <a:rPr lang="fr-FR" dirty="0" err="1"/>
              <a:t>mdp</a:t>
            </a:r>
            <a:endParaRPr lang="fr-FR" dirty="0"/>
          </a:p>
          <a:p>
            <a:pPr marL="731520" lvl="2" indent="0">
              <a:buNone/>
            </a:pPr>
            <a:r>
              <a:rPr lang="fr-FR" dirty="0"/>
              <a:t>Résultats temps réel</a:t>
            </a:r>
          </a:p>
          <a:p>
            <a:pPr marL="731520" lvl="2" indent="0">
              <a:buNone/>
            </a:pPr>
            <a:r>
              <a:rPr lang="fr-FR" dirty="0"/>
              <a:t>Sondage à questions multiples</a:t>
            </a:r>
          </a:p>
          <a:p>
            <a:pPr marL="731520" lvl="2" indent="0">
              <a:buNone/>
            </a:pPr>
            <a:endParaRPr lang="fr-FR" dirty="0"/>
          </a:p>
          <a:p>
            <a:pPr marL="731520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D9B367-C70D-4296-AEE3-1F39271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121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200</TotalTime>
  <Words>75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Constantia</vt:lpstr>
      <vt:lpstr>Wingdings 2</vt:lpstr>
      <vt:lpstr>Paper</vt:lpstr>
      <vt:lpstr>Sond-age de pierre</vt:lpstr>
      <vt:lpstr>Sommaire</vt:lpstr>
      <vt:lpstr>Introduction</vt:lpstr>
      <vt:lpstr>Démonstration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GRAF</dc:creator>
  <cp:lastModifiedBy>Timothee GRAF</cp:lastModifiedBy>
  <cp:revision>13</cp:revision>
  <dcterms:created xsi:type="dcterms:W3CDTF">2014-09-16T21:38:46Z</dcterms:created>
  <dcterms:modified xsi:type="dcterms:W3CDTF">2018-02-05T07:42:27Z</dcterms:modified>
</cp:coreProperties>
</file>