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73"/>
  </p:sldMasterIdLst>
  <p:sldIdLst>
    <p:sldId id="257" r:id="rId174"/>
    <p:sldId id="259" r:id="rId175"/>
    <p:sldId id="260" r:id="rId176"/>
    <p:sldId id="261" r:id="rId177"/>
    <p:sldId id="262" r:id="rId178"/>
    <p:sldId id="263" r:id="rId179"/>
    <p:sldId id="264" r:id="rId180"/>
    <p:sldId id="265" r:id="rId181"/>
    <p:sldId id="266" r:id="rId182"/>
    <p:sldId id="267" r:id="rId18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4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slide" Target="slides/slide8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slide" Target="slides/slide9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1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slide" Target="slides/slide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Master" Target="slideMasters/slide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presProps" Target="presProps.xml"/><Relationship Id="rId189" Type="http://schemas.microsoft.com/office/2015/10/relationships/revisionInfo" Target="revisionInfo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slide" Target="slides/slide1.xml"/><Relationship Id="rId179" Type="http://schemas.openxmlformats.org/officeDocument/2006/relationships/slide" Target="slides/slide6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7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slide" Target="slides/slide2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theme" Target="theme/theme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slide" Target="slides/slide3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2.xml"/><Relationship Id="rId13" Type="http://schemas.openxmlformats.org/officeDocument/2006/relationships/customXml" Target="../../customXml/item62.xml"/><Relationship Id="rId18" Type="http://schemas.openxmlformats.org/officeDocument/2006/relationships/customXml" Target="../../customXml/item85.xml"/><Relationship Id="rId3" Type="http://schemas.openxmlformats.org/officeDocument/2006/relationships/customXml" Target="../../customXml/item20.xml"/><Relationship Id="rId21" Type="http://schemas.openxmlformats.org/officeDocument/2006/relationships/customXml" Target="../../customXml/item66.xml"/><Relationship Id="rId7" Type="http://schemas.openxmlformats.org/officeDocument/2006/relationships/customXml" Target="../../customXml/item67.xml"/><Relationship Id="rId12" Type="http://schemas.openxmlformats.org/officeDocument/2006/relationships/customXml" Target="../../customXml/item39.xml"/><Relationship Id="rId17" Type="http://schemas.openxmlformats.org/officeDocument/2006/relationships/customXml" Target="../../customXml/item126.xml"/><Relationship Id="rId2" Type="http://schemas.openxmlformats.org/officeDocument/2006/relationships/customXml" Target="../../customXml/item170.xml"/><Relationship Id="rId16" Type="http://schemas.openxmlformats.org/officeDocument/2006/relationships/customXml" Target="../../customXml/item110.xml"/><Relationship Id="rId20" Type="http://schemas.openxmlformats.org/officeDocument/2006/relationships/customXml" Target="../../customXml/item120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100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42.xml"/><Relationship Id="rId15" Type="http://schemas.openxmlformats.org/officeDocument/2006/relationships/customXml" Target="../../customXml/item111.xml"/><Relationship Id="rId23" Type="http://schemas.openxmlformats.org/officeDocument/2006/relationships/slideMaster" Target="../slideMasters/slideMaster1.xml"/><Relationship Id="rId10" Type="http://schemas.openxmlformats.org/officeDocument/2006/relationships/customXml" Target="../../customXml/item33.xml"/><Relationship Id="rId19" Type="http://schemas.openxmlformats.org/officeDocument/2006/relationships/customXml" Target="../../customXml/item150.xml"/><Relationship Id="rId4" Type="http://schemas.openxmlformats.org/officeDocument/2006/relationships/customXml" Target="../../customXml/item121.xml"/><Relationship Id="rId9" Type="http://schemas.openxmlformats.org/officeDocument/2006/relationships/customXml" Target="../../customXml/item97.xml"/><Relationship Id="rId14" Type="http://schemas.openxmlformats.org/officeDocument/2006/relationships/customXml" Target="../../customXml/item108.xml"/><Relationship Id="rId22" Type="http://schemas.openxmlformats.org/officeDocument/2006/relationships/customXml" Target="../../customXml/item46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7.xml"/><Relationship Id="rId3" Type="http://schemas.openxmlformats.org/officeDocument/2006/relationships/customXml" Target="../../customXml/item164.xml"/><Relationship Id="rId7" Type="http://schemas.openxmlformats.org/officeDocument/2006/relationships/customXml" Target="../../customXml/item125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139.xml"/><Relationship Id="rId5" Type="http://schemas.openxmlformats.org/officeDocument/2006/relationships/customXml" Target="../../customXml/item10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50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8.xml"/><Relationship Id="rId13" Type="http://schemas.openxmlformats.org/officeDocument/2006/relationships/image" Target="../media/image10.png"/><Relationship Id="rId3" Type="http://schemas.openxmlformats.org/officeDocument/2006/relationships/customXml" Target="../../customXml/item45.xml"/><Relationship Id="rId7" Type="http://schemas.openxmlformats.org/officeDocument/2006/relationships/customXml" Target="../../customXml/item77.xml"/><Relationship Id="rId12" Type="http://schemas.openxmlformats.org/officeDocument/2006/relationships/hyperlink" Target="http://sond-agedepierre.fr/clesecurisealeatoire" TargetMode="External"/><Relationship Id="rId2" Type="http://schemas.openxmlformats.org/officeDocument/2006/relationships/customXml" Target="../../customXml/item73.xml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84.xml"/><Relationship Id="rId11" Type="http://schemas.openxmlformats.org/officeDocument/2006/relationships/hyperlink" Target="http://sond-agedepierre.fr/VotreSondage" TargetMode="External"/><Relationship Id="rId5" Type="http://schemas.openxmlformats.org/officeDocument/2006/relationships/customXml" Target="../../customXml/item143.xml"/><Relationship Id="rId10" Type="http://schemas.openxmlformats.org/officeDocument/2006/relationships/image" Target="../media/image9.emf"/><Relationship Id="rId4" Type="http://schemas.openxmlformats.org/officeDocument/2006/relationships/customXml" Target="../../customXml/item89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1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5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3" Type="http://schemas.openxmlformats.org/officeDocument/2006/relationships/customXml" Target="../../customXml/item52.xml"/><Relationship Id="rId7" Type="http://schemas.openxmlformats.org/officeDocument/2006/relationships/customXml" Target="../../customXml/item171.xml"/><Relationship Id="rId2" Type="http://schemas.openxmlformats.org/officeDocument/2006/relationships/customXml" Target="../../customXml/item134.xml"/><Relationship Id="rId1" Type="http://schemas.openxmlformats.org/officeDocument/2006/relationships/customXml" Target="../../customXml/item107.xml"/><Relationship Id="rId6" Type="http://schemas.openxmlformats.org/officeDocument/2006/relationships/customXml" Target="../../customXml/item12.xml"/><Relationship Id="rId5" Type="http://schemas.openxmlformats.org/officeDocument/2006/relationships/customXml" Target="../../customXml/item109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140.xml"/><Relationship Id="rId9" Type="http://schemas.openxmlformats.org/officeDocument/2006/relationships/customXml" Target="../../customXml/item3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customXml" Target="../../customXml/item64.xml"/><Relationship Id="rId18" Type="http://schemas.openxmlformats.org/officeDocument/2006/relationships/customXml" Target="../../customXml/item115.xml"/><Relationship Id="rId3" Type="http://schemas.openxmlformats.org/officeDocument/2006/relationships/customXml" Target="../../customXml/item79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29.xml"/><Relationship Id="rId12" Type="http://schemas.openxmlformats.org/officeDocument/2006/relationships/customXml" Target="../../customXml/item166.xml"/><Relationship Id="rId17" Type="http://schemas.openxmlformats.org/officeDocument/2006/relationships/customXml" Target="../../customXml/item88.xml"/><Relationship Id="rId2" Type="http://schemas.openxmlformats.org/officeDocument/2006/relationships/customXml" Target="../../customXml/item34.xml"/><Relationship Id="rId16" Type="http://schemas.openxmlformats.org/officeDocument/2006/relationships/customXml" Target="../../customXml/item130.xml"/><Relationship Id="rId20" Type="http://schemas.openxmlformats.org/officeDocument/2006/relationships/slideMaster" Target="../slideMasters/slideMaster1.xml"/><Relationship Id="rId1" Type="http://schemas.openxmlformats.org/officeDocument/2006/relationships/customXml" Target="../../customXml/item168.xml"/><Relationship Id="rId6" Type="http://schemas.openxmlformats.org/officeDocument/2006/relationships/customXml" Target="../../customXml/item105.xml"/><Relationship Id="rId11" Type="http://schemas.openxmlformats.org/officeDocument/2006/relationships/customXml" Target="../../customXml/item25.xml"/><Relationship Id="rId5" Type="http://schemas.openxmlformats.org/officeDocument/2006/relationships/customXml" Target="../../customXml/item76.xml"/><Relationship Id="rId15" Type="http://schemas.openxmlformats.org/officeDocument/2006/relationships/customXml" Target="../../customXml/item53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122.xml"/><Relationship Id="rId19" Type="http://schemas.openxmlformats.org/officeDocument/2006/relationships/customXml" Target="../../customXml/item15.xml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37.xml"/><Relationship Id="rId14" Type="http://schemas.openxmlformats.org/officeDocument/2006/relationships/customXml" Target="../../customXml/item54.xml"/><Relationship Id="rId22" Type="http://schemas.openxmlformats.org/officeDocument/2006/relationships/chart" Target="../charts/chart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49.xml"/><Relationship Id="rId7" Type="http://schemas.openxmlformats.org/officeDocument/2006/relationships/customXml" Target="../../customXml/item145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135.xml"/><Relationship Id="rId6" Type="http://schemas.openxmlformats.org/officeDocument/2006/relationships/customXml" Target="../../customXml/item36.xml"/><Relationship Id="rId5" Type="http://schemas.openxmlformats.org/officeDocument/2006/relationships/customXml" Target="../../customXml/item81.xml"/><Relationship Id="rId4" Type="http://schemas.openxmlformats.org/officeDocument/2006/relationships/customXml" Target="../../customXml/item65.xml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33.xml"/><Relationship Id="rId1" Type="http://schemas.openxmlformats.org/officeDocument/2006/relationships/customXml" Target="../../customXml/item8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90.xml"/><Relationship Id="rId6" Type="http://schemas.openxmlformats.org/officeDocument/2006/relationships/customXml" Target="../../customXml/item141.xml"/><Relationship Id="rId5" Type="http://schemas.openxmlformats.org/officeDocument/2006/relationships/customXml" Target="../../customXml/item113.xml"/><Relationship Id="rId4" Type="http://schemas.openxmlformats.org/officeDocument/2006/relationships/customXml" Target="../../customXml/item2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7.xml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15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02.xml"/><Relationship Id="rId4" Type="http://schemas.openxmlformats.org/officeDocument/2006/relationships/customXml" Target="../../customXml/item13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ite Création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">
            <a:extLst>
              <a:ext uri="{FF2B5EF4-FFF2-40B4-BE49-F238E27FC236}">
                <a16:creationId xmlns:a16="http://schemas.microsoft.com/office/drawing/2014/main" id="{8BD4E0E0-C9B9-45C5-8ACC-2F0D89FCB5B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D1FD3902-F021-42F0-B3FF-45F99BFAB499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E00FBC9-1AD8-45DA-9683-68366800FF8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D8540FEC-F2D5-4EC0-8E5E-12D8135BC68A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B70EB4D7-4AD3-43DB-9475-86F94306378B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DF06887C-4195-464F-8926-2E14EA950E0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ScrollbarVertical">
            <a:extLst>
              <a:ext uri="{FF2B5EF4-FFF2-40B4-BE49-F238E27FC236}">
                <a16:creationId xmlns:a16="http://schemas.microsoft.com/office/drawing/2014/main" id="{63FEE56E-776C-40E7-8A42-E05F6B70CA07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1792133" y="-197740"/>
            <a:ext cx="297782" cy="7165015"/>
            <a:chOff x="4496659" y="1543109"/>
            <a:chExt cx="147992" cy="3562291"/>
          </a:xfrm>
        </p:grpSpPr>
        <p:sp>
          <p:nvSpPr>
            <p:cNvPr id="73" name="Background">
              <a:extLst>
                <a:ext uri="{FF2B5EF4-FFF2-40B4-BE49-F238E27FC236}">
                  <a16:creationId xmlns:a16="http://schemas.microsoft.com/office/drawing/2014/main" id="{E81817A0-387C-4BD1-A939-887F2448559F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74" name="Slider">
              <a:extLst>
                <a:ext uri="{FF2B5EF4-FFF2-40B4-BE49-F238E27FC236}">
                  <a16:creationId xmlns:a16="http://schemas.microsoft.com/office/drawing/2014/main" id="{19837FC8-DB8B-420E-A5F8-9755501D641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5" name="UpArrow">
              <a:extLst>
                <a:ext uri="{FF2B5EF4-FFF2-40B4-BE49-F238E27FC236}">
                  <a16:creationId xmlns:a16="http://schemas.microsoft.com/office/drawing/2014/main" id="{EB040BC7-85B7-4D2C-A561-BC9FA6FAC3B4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6CC16A23-2974-4D59-972F-0AAD96921E3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2D21331F-0B08-4B9D-B3BF-DB83A0FDA0EF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0D02D8C7-8F88-42F1-A2D0-CBF8CEE4ECD6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54E9A32C-AB8E-40DA-A296-19EC497957B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</a:t>
            </a:r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err="1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2C7E44AE-BCA1-4909-94AC-F9209866585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BB08F0A8-BD45-4E1C-8A48-C781E7B0DCF2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41F6FF97-EA1A-41E7-9040-98401C119A4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grpSp>
        <p:nvGrpSpPr>
          <p:cNvPr id="86" name="CheckBoxUnchecked">
            <a:extLst>
              <a:ext uri="{FF2B5EF4-FFF2-40B4-BE49-F238E27FC236}">
                <a16:creationId xmlns:a16="http://schemas.microsoft.com/office/drawing/2014/main" id="{96FACC04-D3F8-4EE4-B1AA-E85EB05294C7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F171CA73-20B3-4022-A08B-304EDE217BB2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88" name="CheckBox">
              <a:extLst>
                <a:ext uri="{FF2B5EF4-FFF2-40B4-BE49-F238E27FC236}">
                  <a16:creationId xmlns:a16="http://schemas.microsoft.com/office/drawing/2014/main" id="{B7E77C1D-3E98-4F90-B744-FFD39CA2E04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CheckBoxUnchecked">
            <a:extLst>
              <a:ext uri="{FF2B5EF4-FFF2-40B4-BE49-F238E27FC236}">
                <a16:creationId xmlns:a16="http://schemas.microsoft.com/office/drawing/2014/main" id="{F3251C5A-4F3B-448B-836A-F8FD343C8FD5}"/>
              </a:ext>
            </a:extLst>
          </p:cNvPr>
          <p:cNvGrpSpPr/>
          <p:nvPr userDrawn="1">
            <p:custDataLst>
              <p:custData r:id="rId15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66496979-E9C0-4189-95B7-CBA2ABF1D29B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91" name="CheckBox">
              <a:extLst>
                <a:ext uri="{FF2B5EF4-FFF2-40B4-BE49-F238E27FC236}">
                  <a16:creationId xmlns:a16="http://schemas.microsoft.com/office/drawing/2014/main" id="{E242406E-2810-466E-8CDA-62935935F7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CheckBoxUnchecked">
            <a:extLst>
              <a:ext uri="{FF2B5EF4-FFF2-40B4-BE49-F238E27FC236}">
                <a16:creationId xmlns:a16="http://schemas.microsoft.com/office/drawing/2014/main" id="{A01C7E09-477E-434B-B8C5-7D7DB3144224}"/>
              </a:ext>
            </a:extLst>
          </p:cNvPr>
          <p:cNvGrpSpPr/>
          <p:nvPr userDrawn="1">
            <p:custDataLst>
              <p:custData r:id="rId16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229D140-6D2A-45F3-AFB7-A86FC901950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heckBox">
              <a:extLst>
                <a:ext uri="{FF2B5EF4-FFF2-40B4-BE49-F238E27FC236}">
                  <a16:creationId xmlns:a16="http://schemas.microsoft.com/office/drawing/2014/main" id="{AF0B9D73-CB60-4456-BE56-45C35249DB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DatePicker">
            <a:extLst>
              <a:ext uri="{FF2B5EF4-FFF2-40B4-BE49-F238E27FC236}">
                <a16:creationId xmlns:a16="http://schemas.microsoft.com/office/drawing/2014/main" id="{7DEDE4BF-2ED2-4694-AA79-9F21AB1E97B8}"/>
              </a:ext>
            </a:extLst>
          </p:cNvPr>
          <p:cNvGrpSpPr/>
          <p:nvPr userDrawn="1">
            <p:custDataLst>
              <p:custData r:id="rId17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D4373E53-AA9F-4A9C-9D49-812B9A0FB2E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97" name="Icon" descr="C:\Users\t-dantay\Documents\First24\calendar1.png">
              <a:extLst>
                <a:ext uri="{FF2B5EF4-FFF2-40B4-BE49-F238E27FC236}">
                  <a16:creationId xmlns:a16="http://schemas.microsoft.com/office/drawing/2014/main" id="{E0A27165-4A52-482E-AFED-81A27363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DatePicker">
            <a:extLst>
              <a:ext uri="{FF2B5EF4-FFF2-40B4-BE49-F238E27FC236}">
                <a16:creationId xmlns:a16="http://schemas.microsoft.com/office/drawing/2014/main" id="{4957F1CD-BBBF-4948-B56B-A6FEF47045C3}"/>
              </a:ext>
            </a:extLst>
          </p:cNvPr>
          <p:cNvGrpSpPr/>
          <p:nvPr userDrawn="1">
            <p:custDataLst>
              <p:custData r:id="rId18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BF0EC3B-5907-480A-88A1-3DB1953A7862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0" name="Icon" descr="C:\Users\t-dantay\Documents\First24\calendar1.png">
              <a:extLst>
                <a:ext uri="{FF2B5EF4-FFF2-40B4-BE49-F238E27FC236}">
                  <a16:creationId xmlns:a16="http://schemas.microsoft.com/office/drawing/2014/main" id="{7F57C6EE-FFC0-4F4F-BEE1-78CED3D1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Content">
            <a:extLst>
              <a:ext uri="{FF2B5EF4-FFF2-40B4-BE49-F238E27FC236}">
                <a16:creationId xmlns:a16="http://schemas.microsoft.com/office/drawing/2014/main" id="{E0748A88-7517-436F-960D-67232FAB91B3}"/>
              </a:ext>
            </a:extLst>
          </p:cNvPr>
          <p:cNvSpPr txBox="1"/>
          <p:nvPr userDrawn="1">
            <p:custDataLst>
              <p:custData r:id="rId19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AC841F1E-A966-4A33-8434-77AB74E754EE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993756" y="4337315"/>
            <a:ext cx="914165" cy="48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Question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Freeform 93">
            <a:extLst>
              <a:ext uri="{FF2B5EF4-FFF2-40B4-BE49-F238E27FC236}">
                <a16:creationId xmlns:a16="http://schemas.microsoft.com/office/drawing/2014/main" id="{E9686CE9-5AEC-4CD6-BB5B-47D261E0F11E}"/>
              </a:ext>
            </a:extLst>
          </p:cNvPr>
          <p:cNvSpPr>
            <a:spLocks/>
          </p:cNvSpPr>
          <p:nvPr userDrawn="1">
            <p:custDataLst>
              <p:custData r:id="rId21"/>
              <p:custData r:id="rId22"/>
            </p:custDataLst>
          </p:nvPr>
        </p:nvSpPr>
        <p:spPr bwMode="black">
          <a:xfrm>
            <a:off x="1699548" y="443183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6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îte à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C76FDE-3418-4C99-92D0-6BC2D4B18577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/>
          </p:nvPr>
        </p:nvGraphicFramePr>
        <p:xfrm>
          <a:off x="814070" y="2644520"/>
          <a:ext cx="10513059" cy="4516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Idée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Auteur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">
            <a:extLst>
              <a:ext uri="{FF2B5EF4-FFF2-40B4-BE49-F238E27FC236}">
                <a16:creationId xmlns:a16="http://schemas.microsoft.com/office/drawing/2014/main" id="{7163A3E8-A4FB-4742-AD03-EDD5066B8D8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139263" y="2000781"/>
            <a:ext cx="19134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Boîte à idées</a:t>
            </a:r>
          </a:p>
        </p:txBody>
      </p:sp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03B5F8AE-3794-4C34-81E0-C2ACE8FA8F2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DE819AD6-46B5-4349-B78E-5C32AEEC8B5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19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FFB5159F-3AA3-4E16-B739-2BC4FB26810D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18216C42-38F5-4B2D-A010-287BD991E24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31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C0F65679-1725-48A6-A5F0-9D713880757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7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extLst>
              <a:ext uri="{FF2B5EF4-FFF2-40B4-BE49-F238E27FC236}">
                <a16:creationId xmlns:a16="http://schemas.microsoft.com/office/drawing/2014/main" id="{2D80DF93-94FE-4188-B1F3-E0252A276528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099675" y="2000781"/>
            <a:ext cx="1211262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Soumettez votre idée</a:t>
            </a:r>
          </a:p>
        </p:txBody>
      </p:sp>
    </p:spTree>
    <p:extLst>
      <p:ext uri="{BB962C8B-B14F-4D97-AF65-F5344CB8AC3E}">
        <p14:creationId xmlns:p14="http://schemas.microsoft.com/office/powerpoint/2010/main" val="318913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F50DD24C-4150-4924-A919-16D38FCC53F2}"/>
              </a:ext>
            </a:extLst>
          </p:cNvPr>
          <p:cNvPicPr preferRelativeResize="0">
            <a:picLocks/>
          </p:cNvPicPr>
          <p:nvPr userDrawn="1">
            <p:custDataLst>
              <p:custData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83" y="4419932"/>
            <a:ext cx="251033" cy="2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B3D90-48EA-42E2-B975-88FA8C3AC2A3}"/>
              </a:ext>
            </a:extLst>
          </p:cNvPr>
          <p:cNvSpPr/>
          <p:nvPr userDrawn="1"/>
        </p:nvSpPr>
        <p:spPr>
          <a:xfrm>
            <a:off x="3304755" y="2920484"/>
            <a:ext cx="5626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supprimé</a:t>
            </a:r>
            <a:endParaRPr lang="en-US" sz="3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CD1D5B1-62B3-4F11-A35F-91E595D37E2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B2A50DA-8F25-4004-BB79-0ABCDA2C77CA}"/>
              </a:ext>
            </a:extLst>
          </p:cNvPr>
          <p:cNvSpPr txBox="1"/>
          <p:nvPr/>
        </p:nvSpPr>
        <p:spPr>
          <a:xfrm>
            <a:off x="5116075" y="3357298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3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A25E18C-B82F-45C0-980B-C7D44B12D47A}"/>
              </a:ext>
            </a:extLst>
          </p:cNvPr>
          <p:cNvSpPr txBox="1"/>
          <p:nvPr/>
        </p:nvSpPr>
        <p:spPr>
          <a:xfrm>
            <a:off x="5116075" y="3047760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15F6F9F-C5D9-4709-83BB-B0CE4C577F27}"/>
              </a:ext>
            </a:extLst>
          </p:cNvPr>
          <p:cNvSpPr txBox="1"/>
          <p:nvPr/>
        </p:nvSpPr>
        <p:spPr>
          <a:xfrm>
            <a:off x="5116075" y="2734791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Unchecked"/>
          <p:cNvGrpSpPr/>
          <p:nvPr userDrawn="1">
            <p:custDataLst>
              <p:custData r:id="rId7"/>
            </p:custDataLst>
          </p:nvPr>
        </p:nvGrpSpPr>
        <p:grpSpPr>
          <a:xfrm>
            <a:off x="5073492" y="2734791"/>
            <a:ext cx="143644" cy="230832"/>
            <a:chOff x="5179832" y="2087449"/>
            <a:chExt cx="199105" cy="216403"/>
          </a:xfrm>
        </p:grpSpPr>
        <p:sp>
          <p:nvSpPr>
            <p:cNvPr id="24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CheckBoxUnchecked"/>
          <p:cNvGrpSpPr/>
          <p:nvPr userDrawn="1">
            <p:custDataLst>
              <p:custData r:id="rId8"/>
            </p:custDataLst>
          </p:nvPr>
        </p:nvGrpSpPr>
        <p:grpSpPr>
          <a:xfrm>
            <a:off x="5073498" y="3047760"/>
            <a:ext cx="143644" cy="230832"/>
            <a:chOff x="5179832" y="2087449"/>
            <a:chExt cx="199105" cy="216403"/>
          </a:xfrm>
        </p:grpSpPr>
        <p:sp>
          <p:nvSpPr>
            <p:cNvPr id="27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CheckBoxUnchecked"/>
          <p:cNvGrpSpPr/>
          <p:nvPr userDrawn="1">
            <p:custDataLst>
              <p:custData r:id="rId9"/>
            </p:custDataLst>
          </p:nvPr>
        </p:nvGrpSpPr>
        <p:grpSpPr>
          <a:xfrm>
            <a:off x="5075888" y="3362501"/>
            <a:ext cx="143644" cy="230832"/>
            <a:chOff x="5179832" y="2087449"/>
            <a:chExt cx="199105" cy="216403"/>
          </a:xfrm>
        </p:grpSpPr>
        <p:sp>
          <p:nvSpPr>
            <p:cNvPr id="30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2747508"/>
              </p:ext>
            </p:extLst>
          </p:nvPr>
        </p:nvGraphicFramePr>
        <p:xfrm>
          <a:off x="1019810" y="3255963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6575481"/>
              </p:ext>
            </p:extLst>
          </p:nvPr>
        </p:nvGraphicFramePr>
        <p:xfrm>
          <a:off x="6941106" y="3602038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60203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890491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4178945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7820660" y="4063529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7568945" y="4806122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8667702" y="4606925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1019810" y="6627168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commentaire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099106" y="6969465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belle ma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maquette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3447143" y="6626052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578949" y="66491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fou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1D38B03-48D6-4A91-BA12-B52808946FBF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7138507" y="6626052"/>
            <a:ext cx="14834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69C73EAE-E09E-4098-A116-8668BC69069B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4D77DD1D-D5DA-49D1-8B8F-821A6BA7553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star.png">
            <a:extLst>
              <a:ext uri="{FF2B5EF4-FFF2-40B4-BE49-F238E27FC236}">
                <a16:creationId xmlns:a16="http://schemas.microsoft.com/office/drawing/2014/main" id="{CEC4FF6C-4097-47D6-8DB6-B2469D46912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tar.png">
            <a:extLst>
              <a:ext uri="{FF2B5EF4-FFF2-40B4-BE49-F238E27FC236}">
                <a16:creationId xmlns:a16="http://schemas.microsoft.com/office/drawing/2014/main" id="{03FBF184-585F-4352-8AD9-09859AB82F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star.png">
            <a:extLst>
              <a:ext uri="{FF2B5EF4-FFF2-40B4-BE49-F238E27FC236}">
                <a16:creationId xmlns:a16="http://schemas.microsoft.com/office/drawing/2014/main" id="{02E2FAEA-D6B0-4690-BBF0-F248737B680A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popu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5392340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2" descr="C:\Users\t-dantay\Documents\Placeholders\star.png">
            <a:extLst>
              <a:ext uri="{FF2B5EF4-FFF2-40B4-BE49-F238E27FC236}">
                <a16:creationId xmlns:a16="http://schemas.microsoft.com/office/drawing/2014/main" id="{A1B3F35F-5FC9-4A07-B185-8B3C53A440C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>
            <a:extLst>
              <a:ext uri="{FF2B5EF4-FFF2-40B4-BE49-F238E27FC236}">
                <a16:creationId xmlns:a16="http://schemas.microsoft.com/office/drawing/2014/main" id="{CC54D81A-984E-4C10-94A5-D589C4CAF31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Placeholders\star.png">
            <a:extLst>
              <a:ext uri="{FF2B5EF4-FFF2-40B4-BE49-F238E27FC236}">
                <a16:creationId xmlns:a16="http://schemas.microsoft.com/office/drawing/2014/main" id="{520F79F3-B2A5-4C16-8CB0-01D46596660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52CD0B02-4D84-41EE-9C28-B605DB3B4D58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8F1A11BA-33F7-40B6-83A7-705418110AC6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BE2F9136-B5B8-4704-88D9-575C5C29A50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594104" y="1996750"/>
            <a:ext cx="357784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populaires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26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Réc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EC32023-E53A-49B4-95D0-876E34D7178F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02600976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Date de publication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">
            <a:extLst>
              <a:ext uri="{FF2B5EF4-FFF2-40B4-BE49-F238E27FC236}">
                <a16:creationId xmlns:a16="http://schemas.microsoft.com/office/drawing/2014/main" id="{6FF71CDB-D9E4-4682-93BC-E86594B66FF9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récents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52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84BD843C-1D5F-4356-9F49-86760032E96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95A-C9D8-4431-8848-1EDE08D0E959}"/>
              </a:ext>
            </a:extLst>
          </p:cNvPr>
          <p:cNvSpPr/>
          <p:nvPr userDrawn="1"/>
        </p:nvSpPr>
        <p:spPr>
          <a:xfrm>
            <a:off x="893343" y="2958584"/>
            <a:ext cx="227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nom,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377EA-C16B-4F37-94FD-AF3A362F8F65}"/>
              </a:ext>
            </a:extLst>
          </p:cNvPr>
          <p:cNvSpPr/>
          <p:nvPr userDrawn="1"/>
        </p:nvSpPr>
        <p:spPr>
          <a:xfrm>
            <a:off x="893343" y="3316486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Adresse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mail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7DBA-C618-48AA-BA7F-B8B4BEC4D2C5}"/>
              </a:ext>
            </a:extLst>
          </p:cNvPr>
          <p:cNvSpPr/>
          <p:nvPr userDrawn="1"/>
        </p:nvSpPr>
        <p:spPr>
          <a:xfrm>
            <a:off x="893343" y="4109800"/>
            <a:ext cx="14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sujet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F7C4BDC-0DC6-4A2A-941D-375055D818C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2479226" y="419245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AF28D1C-CF9E-4DC4-B2FD-315A96DF3E6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163773" y="3399136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063FEB3-EAD9-40F9-B209-F1A48E990F4B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163773" y="303270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412886E4-28A9-418D-B693-9342ED7DF00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1054100" y="4715741"/>
            <a:ext cx="3186430" cy="12558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703F427-BC7D-4633-8A60-6216D769992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054100" y="6093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0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mettre I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7AD1F0-91B5-4D9C-A8A2-886A44F8A046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479800" y="2409761"/>
            <a:ext cx="5232400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 vous souhaitez contribuer à l’amelioration de notre site web, merci de nous soumettre vos idées.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2644AF51-5921-4B48-A81A-099C7226364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779780" y="4005426"/>
            <a:ext cx="1544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(optionnel) :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CFBB007-C53E-473B-AF3E-93694462E2D1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2323792" y="40054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D53EE2-D2C0-4BE9-94F5-DB19CE8E6730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1373404" y="4473094"/>
            <a:ext cx="950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idée :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F6A0FE3F-EAE2-409E-87A5-022F6D26120F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2323792" y="4470862"/>
            <a:ext cx="7185968" cy="21585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22.xml"/><Relationship Id="rId18" Type="http://schemas.openxmlformats.org/officeDocument/2006/relationships/customXml" Target="../../customXml/item156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95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104.xml"/><Relationship Id="rId17" Type="http://schemas.openxmlformats.org/officeDocument/2006/relationships/customXml" Target="../../customXml/item116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4.xml"/><Relationship Id="rId20" Type="http://schemas.openxmlformats.org/officeDocument/2006/relationships/customXml" Target="../../customXml/item149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customXml" Target="../../customXml/item160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63.xml"/><Relationship Id="rId23" Type="http://schemas.openxmlformats.org/officeDocument/2006/relationships/customXml" Target="../../customXml/item30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172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127.xml"/><Relationship Id="rId22" Type="http://schemas.openxmlformats.org/officeDocument/2006/relationships/customXml" Target="../../customXml/item27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0" y="-938202"/>
            <a:ext cx="12192000" cy="9567851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101600" y="8120481"/>
            <a:ext cx="11988315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11778773" y="-36551"/>
            <a:ext cx="297782" cy="815703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5"/>
            </p:custDataLst>
          </p:nvPr>
        </p:nvSpPr>
        <p:spPr>
          <a:xfrm>
            <a:off x="108765" y="7890349"/>
            <a:ext cx="11662844" cy="23132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6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le"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73" name="Tile"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74" name="Tile"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21"/>
            </p:custDataLst>
          </p:nvPr>
        </p:nvSpPr>
        <p:spPr>
          <a:xfrm>
            <a:off x="9236506" y="7933455"/>
            <a:ext cx="731694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6" name="Tile">
            <a:extLst>
              <a:ext uri="{FF2B5EF4-FFF2-40B4-BE49-F238E27FC236}">
                <a16:creationId xmlns:a16="http://schemas.microsoft.com/office/drawing/2014/main" id="{CD7361B5-B6B0-4E78-9875-A7CD3497A3C0}"/>
              </a:ext>
            </a:extLst>
          </p:cNvPr>
          <p:cNvSpPr/>
          <p:nvPr userDrawn="1">
            <p:custDataLst>
              <p:custData r:id="rId22"/>
            </p:custDataLst>
          </p:nvPr>
        </p:nvSpPr>
        <p:spPr>
          <a:xfrm>
            <a:off x="10090120" y="7933455"/>
            <a:ext cx="1490329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Soumettez</a:t>
            </a:r>
            <a:r>
              <a:rPr lang="en-US" sz="1200" dirty="0"/>
              <a:t> </a:t>
            </a:r>
            <a:r>
              <a:rPr lang="en-US" sz="1200" dirty="0" err="1"/>
              <a:t>vos</a:t>
            </a:r>
            <a:r>
              <a:rPr lang="en-US" sz="1200" dirty="0"/>
              <a:t> </a:t>
            </a:r>
            <a:r>
              <a:rPr lang="en-US" sz="1200" dirty="0" err="1"/>
              <a:t>idées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3"/>
            </p:custDataLst>
          </p:nvPr>
        </p:nvGrpSpPr>
        <p:grpSpPr>
          <a:xfrm>
            <a:off x="3854098" y="-32283"/>
            <a:ext cx="7944550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8" name="Tile">
            <a:extLst>
              <a:ext uri="{FF2B5EF4-FFF2-40B4-BE49-F238E27FC236}">
                <a16:creationId xmlns:a16="http://schemas.microsoft.com/office/drawing/2014/main" id="{20BD5839-D135-4BEB-801B-A226130EEF20}"/>
              </a:ext>
            </a:extLst>
          </p:cNvPr>
          <p:cNvSpPr/>
          <p:nvPr userDrawn="1">
            <p:custDataLst>
              <p:custData r:id="rId24"/>
            </p:custDataLst>
          </p:nvPr>
        </p:nvSpPr>
        <p:spPr>
          <a:xfrm>
            <a:off x="5167284" y="1452505"/>
            <a:ext cx="1507692" cy="3163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Boite</a:t>
            </a:r>
            <a:r>
              <a:rPr lang="en-US" sz="1400" dirty="0"/>
              <a:t> à </a:t>
            </a:r>
            <a:r>
              <a:rPr lang="en-US" sz="1400" dirty="0" err="1"/>
              <a:t>idées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7" r:id="rId3"/>
    <p:sldLayoutId id="2147483662" r:id="rId4"/>
    <p:sldLayoutId id="2147483661" r:id="rId5"/>
    <p:sldLayoutId id="2147483665" r:id="rId6"/>
    <p:sldLayoutId id="2147483666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7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2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1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1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9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2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WindowsAppIcons.Copy" Revision="1" Stencil="System.Storyboarding.WindowsAppIcons" StencilVersion="0.1"/>
</Control>
</file>

<file path=customXml/item14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5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15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16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16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1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7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5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6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2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9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8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9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D9DDD41F-7524-4A14-A6F5-F6220B14545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2423611-8D04-4993-B0B1-97733309265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A689C72-B170-4CC3-844E-7A992719660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BD98E41-6C2F-4D3F-B846-7455C55C7A43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DE19DA7-14FB-4A73-97E6-83DF72E609E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E87856E-EB9D-4E52-95E2-2A7B45AA411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6DA5703-DC74-4A5C-897F-77851F08846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22FC293-BAFF-43C9-B3DE-93B31F0E86BE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0BDCEE85-95E9-41B6-B7EA-41FEC8A8955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3653E92-1616-42CD-8288-0A4EBB2CAA1C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0D2AA4F-29E2-4A16-BE2A-B2E1781BC26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2ADD045D-CBFF-4B66-B7D4-74533078AF4A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3199E56-6304-4A04-BDD7-107FDE5731A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FFADBCE-FF33-4102-8CD5-0FC7C119C31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21618E6-4C26-48A5-8411-92B68242A30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7C8FE9CD-1324-4A90-8D4D-0C176F3BCA87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7BABBE5-64CC-4B8F-B3B6-CF3FD810F8C7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66DB2393-603D-49D1-8038-F976FE310B23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4CF0BF1-C47D-4DEC-B943-A1B6DFD73BA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C95C4DB-91BC-4C29-B0A4-0A132577B473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587D983-5BF3-43F4-B7CC-0D3FCA927E4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390C89E-38DA-49C8-BD78-371C7CC2FE4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7A89DD74-282D-41A7-98AD-61383871195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18CA7C37-7AF9-45BE-BBAE-D2D0584D893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4F53810-CFF1-4E60-9021-6AF4EA429CC7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500268E-82D2-458D-9B7A-1DAD9FBEA8F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18E8FB6-E3E2-4A78-BD2C-0E4D84C7371E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7AB87D2A-44BC-4109-A9F6-0CF47E17DA7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327B6332-6001-4577-872B-DD19A445F5F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160DE35-41EF-449D-8F30-BD715A7380BC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C7C7B8E-5451-4DAE-8DA4-7B210EC29FF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5C9F535-848A-484D-BE9A-C7950B04C8E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D101840-8B5F-4665-97F6-B5669CAD36B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1F7DD17-FE3B-45F0-BA26-7919E3FA212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F44ADFA-C7D2-4102-9298-3583F06E254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64EFAA4-8D4E-4E3D-90B4-CEBC661B043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9AA3C08-4DA4-4FFF-AE51-25D9FD5C0DB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EF31828-B1D4-48CE-A1B2-9C0A5D142D1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C8F0811-703B-42B0-A138-293B93790A1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7104134-B524-4624-9201-ECD829C881B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52516C9-92F1-4F3E-8CAE-34A561EA713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A9B1D84-8FAF-4BE3-BEDE-DAB5639D6F3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B503869-44CE-4F73-B2F9-2E68C6092DF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A234BDC-12CC-4725-B78F-BD23529D0FB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2948E7D-95F1-4C09-BF4C-141C6B60CBB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3EA19CF-64F4-42CF-A3DD-7DE1682232E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DE8CEAB-FAAF-46B5-9BC4-6BAA48DFB91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E6E328A-6A73-4FA6-A99D-5520E55E5B7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7953D14-6ADC-4DA0-8BCD-D5FB70B1B04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034C046-287A-40CC-BFAD-DD9798F6920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Tim</cp:lastModifiedBy>
  <cp:revision>34</cp:revision>
  <dcterms:created xsi:type="dcterms:W3CDTF">2017-11-16T10:40:43Z</dcterms:created>
  <dcterms:modified xsi:type="dcterms:W3CDTF">2017-11-16T20:20:28Z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