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customXml/itemProps50.xml" ContentType="application/vnd.openxmlformats-officedocument.customXmlProperties+xml"/>
  <Override PartName="/customXml/itemProps51.xml" ContentType="application/vnd.openxmlformats-officedocument.customXmlProperties+xml"/>
  <Override PartName="/customXml/itemProps52.xml" ContentType="application/vnd.openxmlformats-officedocument.customXmlProperties+xml"/>
  <Override PartName="/customXml/itemProps53.xml" ContentType="application/vnd.openxmlformats-officedocument.customXmlProperties+xml"/>
  <Override PartName="/customXml/itemProps54.xml" ContentType="application/vnd.openxmlformats-officedocument.customXmlProperties+xml"/>
  <Override PartName="/customXml/itemProps55.xml" ContentType="application/vnd.openxmlformats-officedocument.customXmlProperties+xml"/>
  <Override PartName="/customXml/itemProps56.xml" ContentType="application/vnd.openxmlformats-officedocument.customXmlProperties+xml"/>
  <Override PartName="/customXml/itemProps57.xml" ContentType="application/vnd.openxmlformats-officedocument.customXmlProperties+xml"/>
  <Override PartName="/customXml/itemProps58.xml" ContentType="application/vnd.openxmlformats-officedocument.customXmlProperties+xml"/>
  <Override PartName="/customXml/itemProps59.xml" ContentType="application/vnd.openxmlformats-officedocument.customXmlProperties+xml"/>
  <Override PartName="/customXml/itemProps60.xml" ContentType="application/vnd.openxmlformats-officedocument.customXmlProperties+xml"/>
  <Override PartName="/customXml/itemProps61.xml" ContentType="application/vnd.openxmlformats-officedocument.customXmlProperties+xml"/>
  <Override PartName="/customXml/itemProps62.xml" ContentType="application/vnd.openxmlformats-officedocument.customXmlProperties+xml"/>
  <Override PartName="/customXml/itemProps63.xml" ContentType="application/vnd.openxmlformats-officedocument.customXmlProperties+xml"/>
  <Override PartName="/customXml/itemProps64.xml" ContentType="application/vnd.openxmlformats-officedocument.customXmlProperties+xml"/>
  <Override PartName="/customXml/itemProps65.xml" ContentType="application/vnd.openxmlformats-officedocument.customXmlProperties+xml"/>
  <Override PartName="/customXml/itemProps66.xml" ContentType="application/vnd.openxmlformats-officedocument.customXmlProperties+xml"/>
  <Override PartName="/customXml/itemProps67.xml" ContentType="application/vnd.openxmlformats-officedocument.customXmlProperties+xml"/>
  <Override PartName="/customXml/itemProps68.xml" ContentType="application/vnd.openxmlformats-officedocument.customXmlProperties+xml"/>
  <Override PartName="/customXml/itemProps69.xml" ContentType="application/vnd.openxmlformats-officedocument.customXmlProperties+xml"/>
  <Override PartName="/customXml/itemProps70.xml" ContentType="application/vnd.openxmlformats-officedocument.customXmlProperties+xml"/>
  <Override PartName="/customXml/itemProps71.xml" ContentType="application/vnd.openxmlformats-officedocument.customXmlProperties+xml"/>
  <Override PartName="/customXml/itemProps72.xml" ContentType="application/vnd.openxmlformats-officedocument.customXmlProperties+xml"/>
  <Override PartName="/customXml/itemProps73.xml" ContentType="application/vnd.openxmlformats-officedocument.customXmlProperties+xml"/>
  <Override PartName="/customXml/itemProps74.xml" ContentType="application/vnd.openxmlformats-officedocument.customXmlProperties+xml"/>
  <Override PartName="/customXml/itemProps75.xml" ContentType="application/vnd.openxmlformats-officedocument.customXmlProperties+xml"/>
  <Override PartName="/customXml/itemProps76.xml" ContentType="application/vnd.openxmlformats-officedocument.customXmlProperties+xml"/>
  <Override PartName="/customXml/itemProps77.xml" ContentType="application/vnd.openxmlformats-officedocument.customXmlProperties+xml"/>
  <Override PartName="/customXml/itemProps78.xml" ContentType="application/vnd.openxmlformats-officedocument.customXmlProperties+xml"/>
  <Override PartName="/customXml/itemProps79.xml" ContentType="application/vnd.openxmlformats-officedocument.customXmlProperties+xml"/>
  <Override PartName="/customXml/itemProps80.xml" ContentType="application/vnd.openxmlformats-officedocument.customXmlProperties+xml"/>
  <Override PartName="/customXml/itemProps81.xml" ContentType="application/vnd.openxmlformats-officedocument.customXmlProperties+xml"/>
  <Override PartName="/customXml/itemProps82.xml" ContentType="application/vnd.openxmlformats-officedocument.customXmlProperties+xml"/>
  <Override PartName="/customXml/itemProps83.xml" ContentType="application/vnd.openxmlformats-officedocument.customXmlProperties+xml"/>
  <Override PartName="/customXml/itemProps84.xml" ContentType="application/vnd.openxmlformats-officedocument.customXmlProperties+xml"/>
  <Override PartName="/customXml/itemProps85.xml" ContentType="application/vnd.openxmlformats-officedocument.customXmlProperties+xml"/>
  <Override PartName="/customXml/itemProps86.xml" ContentType="application/vnd.openxmlformats-officedocument.customXmlProperties+xml"/>
  <Override PartName="/customXml/itemProps87.xml" ContentType="application/vnd.openxmlformats-officedocument.customXmlProperties+xml"/>
  <Override PartName="/customXml/itemProps88.xml" ContentType="application/vnd.openxmlformats-officedocument.customXmlProperties+xml"/>
  <Override PartName="/customXml/itemProps89.xml" ContentType="application/vnd.openxmlformats-officedocument.customXmlProperties+xml"/>
  <Override PartName="/customXml/itemProps90.xml" ContentType="application/vnd.openxmlformats-officedocument.customXmlProperties+xml"/>
  <Override PartName="/customXml/itemProps91.xml" ContentType="application/vnd.openxmlformats-officedocument.customXmlProperties+xml"/>
  <Override PartName="/customXml/itemProps92.xml" ContentType="application/vnd.openxmlformats-officedocument.customXmlProperties+xml"/>
  <Override PartName="/customXml/itemProps93.xml" ContentType="application/vnd.openxmlformats-officedocument.customXmlProperties+xml"/>
  <Override PartName="/customXml/itemProps94.xml" ContentType="application/vnd.openxmlformats-officedocument.customXmlProperties+xml"/>
  <Override PartName="/customXml/itemProps95.xml" ContentType="application/vnd.openxmlformats-officedocument.customXmlProperties+xml"/>
  <Override PartName="/customXml/itemProps96.xml" ContentType="application/vnd.openxmlformats-officedocument.customXmlProperties+xml"/>
  <Override PartName="/customXml/itemProps97.xml" ContentType="application/vnd.openxmlformats-officedocument.customXmlProperties+xml"/>
  <Override PartName="/customXml/itemProps98.xml" ContentType="application/vnd.openxmlformats-officedocument.customXmlProperties+xml"/>
  <Override PartName="/customXml/itemProps99.xml" ContentType="application/vnd.openxmlformats-officedocument.customXmlProperties+xml"/>
  <Override PartName="/customXml/itemProps100.xml" ContentType="application/vnd.openxmlformats-officedocument.customXmlProperties+xml"/>
  <Override PartName="/customXml/itemProps101.xml" ContentType="application/vnd.openxmlformats-officedocument.customXmlProperties+xml"/>
  <Override PartName="/customXml/itemProps102.xml" ContentType="application/vnd.openxmlformats-officedocument.customXmlProperties+xml"/>
  <Override PartName="/customXml/itemProps103.xml" ContentType="application/vnd.openxmlformats-officedocument.customXmlProperties+xml"/>
  <Override PartName="/customXml/itemProps104.xml" ContentType="application/vnd.openxmlformats-officedocument.customXmlProperties+xml"/>
  <Override PartName="/customXml/itemProps105.xml" ContentType="application/vnd.openxmlformats-officedocument.customXmlProperties+xml"/>
  <Override PartName="/customXml/itemProps106.xml" ContentType="application/vnd.openxmlformats-officedocument.customXmlProperties+xml"/>
  <Override PartName="/customXml/itemProps107.xml" ContentType="application/vnd.openxmlformats-officedocument.customXmlProperties+xml"/>
  <Override PartName="/customXml/itemProps108.xml" ContentType="application/vnd.openxmlformats-officedocument.customXmlProperties+xml"/>
  <Override PartName="/customXml/itemProps109.xml" ContentType="application/vnd.openxmlformats-officedocument.customXmlProperties+xml"/>
  <Override PartName="/customXml/itemProps110.xml" ContentType="application/vnd.openxmlformats-officedocument.customXmlProperties+xml"/>
  <Override PartName="/customXml/itemProps111.xml" ContentType="application/vnd.openxmlformats-officedocument.customXmlProperties+xml"/>
  <Override PartName="/customXml/itemProps112.xml" ContentType="application/vnd.openxmlformats-officedocument.customXmlProperties+xml"/>
  <Override PartName="/customXml/itemProps113.xml" ContentType="application/vnd.openxmlformats-officedocument.customXmlProperties+xml"/>
  <Override PartName="/customXml/itemProps114.xml" ContentType="application/vnd.openxmlformats-officedocument.customXmlProperties+xml"/>
  <Override PartName="/customXml/itemProps115.xml" ContentType="application/vnd.openxmlformats-officedocument.customXmlProperties+xml"/>
  <Override PartName="/customXml/itemProps116.xml" ContentType="application/vnd.openxmlformats-officedocument.customXmlProperties+xml"/>
  <Override PartName="/customXml/itemProps117.xml" ContentType="application/vnd.openxmlformats-officedocument.customXmlProperties+xml"/>
  <Override PartName="/customXml/itemProps118.xml" ContentType="application/vnd.openxmlformats-officedocument.customXmlProperties+xml"/>
  <Override PartName="/customXml/itemProps119.xml" ContentType="application/vnd.openxmlformats-officedocument.customXmlProperties+xml"/>
  <Override PartName="/customXml/itemProps120.xml" ContentType="application/vnd.openxmlformats-officedocument.customXmlProperties+xml"/>
  <Override PartName="/customXml/itemProps121.xml" ContentType="application/vnd.openxmlformats-officedocument.customXmlProperties+xml"/>
  <Override PartName="/customXml/itemProps122.xml" ContentType="application/vnd.openxmlformats-officedocument.customXmlProperties+xml"/>
  <Override PartName="/customXml/itemProps123.xml" ContentType="application/vnd.openxmlformats-officedocument.customXmlProperties+xml"/>
  <Override PartName="/customXml/itemProps124.xml" ContentType="application/vnd.openxmlformats-officedocument.customXmlProperties+xml"/>
  <Override PartName="/customXml/itemProps125.xml" ContentType="application/vnd.openxmlformats-officedocument.customXmlProperties+xml"/>
  <Override PartName="/customXml/itemProps126.xml" ContentType="application/vnd.openxmlformats-officedocument.customXmlProperties+xml"/>
  <Override PartName="/customXml/itemProps127.xml" ContentType="application/vnd.openxmlformats-officedocument.customXmlProperties+xml"/>
  <Override PartName="/customXml/itemProps128.xml" ContentType="application/vnd.openxmlformats-officedocument.customXmlProperties+xml"/>
  <Override PartName="/customXml/itemProps129.xml" ContentType="application/vnd.openxmlformats-officedocument.customXmlProperties+xml"/>
  <Override PartName="/customXml/itemProps130.xml" ContentType="application/vnd.openxmlformats-officedocument.customXmlProperties+xml"/>
  <Override PartName="/customXml/itemProps131.xml" ContentType="application/vnd.openxmlformats-officedocument.customXmlProperties+xml"/>
  <Override PartName="/customXml/itemProps132.xml" ContentType="application/vnd.openxmlformats-officedocument.customXmlProperties+xml"/>
  <Override PartName="/customXml/itemProps133.xml" ContentType="application/vnd.openxmlformats-officedocument.customXmlProperties+xml"/>
  <Override PartName="/customXml/itemProps134.xml" ContentType="application/vnd.openxmlformats-officedocument.customXmlProperties+xml"/>
  <Override PartName="/customXml/itemProps135.xml" ContentType="application/vnd.openxmlformats-officedocument.customXmlProperties+xml"/>
  <Override PartName="/customXml/itemProps136.xml" ContentType="application/vnd.openxmlformats-officedocument.customXmlProperties+xml"/>
  <Override PartName="/customXml/itemProps137.xml" ContentType="application/vnd.openxmlformats-officedocument.customXmlProperties+xml"/>
  <Override PartName="/customXml/itemProps138.xml" ContentType="application/vnd.openxmlformats-officedocument.customXmlProperties+xml"/>
  <Override PartName="/customXml/itemProps139.xml" ContentType="application/vnd.openxmlformats-officedocument.customXmlProperties+xml"/>
  <Override PartName="/customXml/itemProps140.xml" ContentType="application/vnd.openxmlformats-officedocument.customXmlProperties+xml"/>
  <Override PartName="/customXml/itemProps141.xml" ContentType="application/vnd.openxmlformats-officedocument.customXmlProperties+xml"/>
  <Override PartName="/customXml/itemProps142.xml" ContentType="application/vnd.openxmlformats-officedocument.customXmlProperties+xml"/>
  <Override PartName="/customXml/itemProps143.xml" ContentType="application/vnd.openxmlformats-officedocument.customXmlProperties+xml"/>
  <Override PartName="/customXml/itemProps144.xml" ContentType="application/vnd.openxmlformats-officedocument.customXmlProperties+xml"/>
  <Override PartName="/customXml/itemProps145.xml" ContentType="application/vnd.openxmlformats-officedocument.customXmlProperties+xml"/>
  <Override PartName="/customXml/itemProps146.xml" ContentType="application/vnd.openxmlformats-officedocument.customXmlProperties+xml"/>
  <Override PartName="/customXml/itemProps147.xml" ContentType="application/vnd.openxmlformats-officedocument.customXmlProperties+xml"/>
  <Override PartName="/customXml/itemProps148.xml" ContentType="application/vnd.openxmlformats-officedocument.customXmlProperties+xml"/>
  <Override PartName="/customXml/itemProps149.xml" ContentType="application/vnd.openxmlformats-officedocument.customXmlProperties+xml"/>
  <Override PartName="/customXml/itemProps150.xml" ContentType="application/vnd.openxmlformats-officedocument.customXmlProperties+xml"/>
  <Override PartName="/customXml/itemProps151.xml" ContentType="application/vnd.openxmlformats-officedocument.customXmlProperties+xml"/>
  <Override PartName="/customXml/itemProps152.xml" ContentType="application/vnd.openxmlformats-officedocument.customXmlProperties+xml"/>
  <Override PartName="/customXml/itemProps153.xml" ContentType="application/vnd.openxmlformats-officedocument.customXmlProperties+xml"/>
  <Override PartName="/customXml/itemProps154.xml" ContentType="application/vnd.openxmlformats-officedocument.customXmlProperties+xml"/>
  <Override PartName="/customXml/itemProps155.xml" ContentType="application/vnd.openxmlformats-officedocument.customXmlProperties+xml"/>
  <Override PartName="/customXml/itemProps156.xml" ContentType="application/vnd.openxmlformats-officedocument.customXmlProperties+xml"/>
  <Override PartName="/customXml/itemProps157.xml" ContentType="application/vnd.openxmlformats-officedocument.customXmlProperties+xml"/>
  <Override PartName="/customXml/itemProps158.xml" ContentType="application/vnd.openxmlformats-officedocument.customXmlProperties+xml"/>
  <Override PartName="/customXml/itemProps159.xml" ContentType="application/vnd.openxmlformats-officedocument.customXmlProperties+xml"/>
  <Override PartName="/customXml/itemProps160.xml" ContentType="application/vnd.openxmlformats-officedocument.customXmlProperties+xml"/>
  <Override PartName="/customXml/itemProps161.xml" ContentType="application/vnd.openxmlformats-officedocument.customXmlProperties+xml"/>
  <Override PartName="/customXml/itemProps162.xml" ContentType="application/vnd.openxmlformats-officedocument.customXmlProperties+xml"/>
  <Override PartName="/customXml/itemProps163.xml" ContentType="application/vnd.openxmlformats-officedocument.customXmlProperties+xml"/>
  <Override PartName="/customXml/itemProps164.xml" ContentType="application/vnd.openxmlformats-officedocument.customXmlProperties+xml"/>
  <Override PartName="/customXml/itemProps165.xml" ContentType="application/vnd.openxmlformats-officedocument.customXmlProperties+xml"/>
  <Override PartName="/customXml/itemProps166.xml" ContentType="application/vnd.openxmlformats-officedocument.customXmlProperties+xml"/>
  <Override PartName="/customXml/itemProps167.xml" ContentType="application/vnd.openxmlformats-officedocument.customXmlProperties+xml"/>
  <Override PartName="/customXml/itemProps168.xml" ContentType="application/vnd.openxmlformats-officedocument.customXmlProperties+xml"/>
  <Override PartName="/customXml/itemProps169.xml" ContentType="application/vnd.openxmlformats-officedocument.customXmlProperties+xml"/>
  <Override PartName="/customXml/itemProps170.xml" ContentType="application/vnd.openxmlformats-officedocument.customXmlProperties+xml"/>
  <Override PartName="/customXml/itemProps171.xml" ContentType="application/vnd.openxmlformats-officedocument.customXmlProperties+xml"/>
  <Override PartName="/customXml/itemProps172.xml" ContentType="application/vnd.openxmlformats-officedocument.customXmlProperties+xml"/>
  <Override PartName="/customXml/itemProps173.xml" ContentType="application/vnd.openxmlformats-officedocument.customXmlProperties+xml"/>
  <Override PartName="/customXml/itemProps174.xml" ContentType="application/vnd.openxmlformats-officedocument.customXmlProperties+xml"/>
  <Override PartName="/customXml/itemProps175.xml" ContentType="application/vnd.openxmlformats-officedocument.customXmlProperties+xml"/>
  <Override PartName="/customXml/itemProps176.xml" ContentType="application/vnd.openxmlformats-officedocument.customXmlProperties+xml"/>
  <Override PartName="/customXml/itemProps177.xml" ContentType="application/vnd.openxmlformats-officedocument.customXmlProperties+xml"/>
  <Override PartName="/customXml/itemProps178.xml" ContentType="application/vnd.openxmlformats-officedocument.customXmlProperties+xml"/>
  <Override PartName="/customXml/itemProps179.xml" ContentType="application/vnd.openxmlformats-officedocument.customXmlProperties+xml"/>
  <Override PartName="/customXml/itemProps180.xml" ContentType="application/vnd.openxmlformats-officedocument.customXmlProperties+xml"/>
  <Override PartName="/customXml/itemProps181.xml" ContentType="application/vnd.openxmlformats-officedocument.customXmlProperties+xml"/>
  <Override PartName="/customXml/itemProps182.xml" ContentType="application/vnd.openxmlformats-officedocument.customXmlProperties+xml"/>
  <Override PartName="/customXml/itemProps183.xml" ContentType="application/vnd.openxmlformats-officedocument.customXmlProperties+xml"/>
  <Override PartName="/customXml/itemProps184.xml" ContentType="application/vnd.openxmlformats-officedocument.customXmlProperties+xml"/>
  <Override PartName="/customXml/itemProps185.xml" ContentType="application/vnd.openxmlformats-officedocument.customXmlProperties+xml"/>
  <Override PartName="/customXml/itemProps186.xml" ContentType="application/vnd.openxmlformats-officedocument.customXmlProperties+xml"/>
  <Override PartName="/customXml/itemProps187.xml" ContentType="application/vnd.openxmlformats-officedocument.customXmlProperties+xml"/>
  <Override PartName="/customXml/itemProps188.xml" ContentType="application/vnd.openxmlformats-officedocument.customXmlProperties+xml"/>
  <Override PartName="/customXml/itemProps189.xml" ContentType="application/vnd.openxmlformats-officedocument.customXmlProperties+xml"/>
  <Override PartName="/customXml/itemProps190.xml" ContentType="application/vnd.openxmlformats-officedocument.customXmlProperties+xml"/>
  <Override PartName="/customXml/itemProps191.xml" ContentType="application/vnd.openxmlformats-officedocument.customXmlProperties+xml"/>
  <Override PartName="/customXml/itemProps192.xml" ContentType="application/vnd.openxmlformats-officedocument.customXmlProperties+xml"/>
  <Override PartName="/customXml/itemProps193.xml" ContentType="application/vnd.openxmlformats-officedocument.customXmlProperties+xml"/>
  <Override PartName="/customXml/itemProps194.xml" ContentType="application/vnd.openxmlformats-officedocument.customXmlProperties+xml"/>
  <Override PartName="/customXml/itemProps195.xml" ContentType="application/vnd.openxmlformats-officedocument.customXmlProperties+xml"/>
  <Override PartName="/customXml/itemProps196.xml" ContentType="application/vnd.openxmlformats-officedocument.customXmlProperties+xml"/>
  <Override PartName="/customXml/itemProps197.xml" ContentType="application/vnd.openxmlformats-officedocument.customXmlProperties+xml"/>
  <Override PartName="/customXml/itemProps198.xml" ContentType="application/vnd.openxmlformats-officedocument.customXmlProperties+xml"/>
  <Override PartName="/customXml/itemProps199.xml" ContentType="application/vnd.openxmlformats-officedocument.customXmlProperties+xml"/>
  <Override PartName="/customXml/itemProps200.xml" ContentType="application/vnd.openxmlformats-officedocument.customXmlProperties+xml"/>
  <Override PartName="/customXml/itemProps201.xml" ContentType="application/vnd.openxmlformats-officedocument.customXmlProperties+xml"/>
  <Override PartName="/customXml/itemProps202.xml" ContentType="application/vnd.openxmlformats-officedocument.customXmlProperties+xml"/>
  <Override PartName="/customXml/itemProps203.xml" ContentType="application/vnd.openxmlformats-officedocument.customXmlProperties+xml"/>
  <Override PartName="/customXml/itemProps204.xml" ContentType="application/vnd.openxmlformats-officedocument.customXmlProperties+xml"/>
  <Override PartName="/customXml/itemProps205.xml" ContentType="application/vnd.openxmlformats-officedocument.customXmlProperties+xml"/>
  <Override PartName="/customXml/itemProps206.xml" ContentType="application/vnd.openxmlformats-officedocument.customXmlProperties+xml"/>
  <Override PartName="/customXml/itemProps207.xml" ContentType="application/vnd.openxmlformats-officedocument.customXmlProperties+xml"/>
  <Override PartName="/customXml/itemProps208.xml" ContentType="application/vnd.openxmlformats-officedocument.customXmlProperties+xml"/>
  <Override PartName="/customXml/itemProps209.xml" ContentType="application/vnd.openxmlformats-officedocument.customXmlProperties+xml"/>
  <Override PartName="/customXml/itemProps210.xml" ContentType="application/vnd.openxmlformats-officedocument.customXmlProperties+xml"/>
  <Override PartName="/customXml/itemProps211.xml" ContentType="application/vnd.openxmlformats-officedocument.customXmlProperties+xml"/>
  <Override PartName="/customXml/itemProps212.xml" ContentType="application/vnd.openxmlformats-officedocument.customXmlProperties+xml"/>
  <Override PartName="/customXml/itemProps213.xml" ContentType="application/vnd.openxmlformats-officedocument.customXmlProperties+xml"/>
  <Override PartName="/customXml/itemProps214.xml" ContentType="application/vnd.openxmlformats-officedocument.customXmlProperties+xml"/>
  <Override PartName="/customXml/itemProps215.xml" ContentType="application/vnd.openxmlformats-officedocument.customXmlProperties+xml"/>
  <Override PartName="/customXml/itemProps216.xml" ContentType="application/vnd.openxmlformats-officedocument.customXmlProperties+xml"/>
  <Override PartName="/customXml/itemProps217.xml" ContentType="application/vnd.openxmlformats-officedocument.customXmlProperties+xml"/>
  <Override PartName="/customXml/itemProps218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19"/>
  </p:sldMasterIdLst>
  <p:sldIdLst>
    <p:sldId id="268" r:id="rId220"/>
    <p:sldId id="259" r:id="rId221"/>
    <p:sldId id="260" r:id="rId222"/>
    <p:sldId id="261" r:id="rId223"/>
    <p:sldId id="262" r:id="rId224"/>
    <p:sldId id="263" r:id="rId225"/>
    <p:sldId id="264" r:id="rId226"/>
    <p:sldId id="265" r:id="rId227"/>
    <p:sldId id="266" r:id="rId228"/>
    <p:sldId id="267" r:id="rId22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37" autoAdjust="0"/>
    <p:restoredTop sz="94660"/>
  </p:normalViewPr>
  <p:slideViewPr>
    <p:cSldViewPr snapToGrid="0">
      <p:cViewPr varScale="1">
        <p:scale>
          <a:sx n="88" d="100"/>
          <a:sy n="88" d="100"/>
        </p:scale>
        <p:origin x="120" y="5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customXml" Target="../customXml/item117.xml"/><Relationship Id="rId21" Type="http://schemas.openxmlformats.org/officeDocument/2006/relationships/customXml" Target="../customXml/item21.xml"/><Relationship Id="rId42" Type="http://schemas.openxmlformats.org/officeDocument/2006/relationships/customXml" Target="../customXml/item42.xml"/><Relationship Id="rId63" Type="http://schemas.openxmlformats.org/officeDocument/2006/relationships/customXml" Target="../customXml/item63.xml"/><Relationship Id="rId84" Type="http://schemas.openxmlformats.org/officeDocument/2006/relationships/customXml" Target="../customXml/item84.xml"/><Relationship Id="rId138" Type="http://schemas.openxmlformats.org/officeDocument/2006/relationships/customXml" Target="../customXml/item138.xml"/><Relationship Id="rId159" Type="http://schemas.openxmlformats.org/officeDocument/2006/relationships/customXml" Target="../customXml/item159.xml"/><Relationship Id="rId170" Type="http://schemas.openxmlformats.org/officeDocument/2006/relationships/customXml" Target="../customXml/item170.xml"/><Relationship Id="rId191" Type="http://schemas.openxmlformats.org/officeDocument/2006/relationships/customXml" Target="../customXml/item191.xml"/><Relationship Id="rId205" Type="http://schemas.openxmlformats.org/officeDocument/2006/relationships/customXml" Target="../customXml/item205.xml"/><Relationship Id="rId226" Type="http://schemas.openxmlformats.org/officeDocument/2006/relationships/slide" Target="slides/slide7.xml"/><Relationship Id="rId107" Type="http://schemas.openxmlformats.org/officeDocument/2006/relationships/customXml" Target="../customXml/item107.xml"/><Relationship Id="rId11" Type="http://schemas.openxmlformats.org/officeDocument/2006/relationships/customXml" Target="../customXml/item11.xml"/><Relationship Id="rId32" Type="http://schemas.openxmlformats.org/officeDocument/2006/relationships/customXml" Target="../customXml/item32.xml"/><Relationship Id="rId53" Type="http://schemas.openxmlformats.org/officeDocument/2006/relationships/customXml" Target="../customXml/item53.xml"/><Relationship Id="rId74" Type="http://schemas.openxmlformats.org/officeDocument/2006/relationships/customXml" Target="../customXml/item74.xml"/><Relationship Id="rId128" Type="http://schemas.openxmlformats.org/officeDocument/2006/relationships/customXml" Target="../customXml/item128.xml"/><Relationship Id="rId149" Type="http://schemas.openxmlformats.org/officeDocument/2006/relationships/customXml" Target="../customXml/item149.xml"/><Relationship Id="rId5" Type="http://schemas.openxmlformats.org/officeDocument/2006/relationships/customXml" Target="../customXml/item5.xml"/><Relationship Id="rId95" Type="http://schemas.openxmlformats.org/officeDocument/2006/relationships/customXml" Target="../customXml/item95.xml"/><Relationship Id="rId160" Type="http://schemas.openxmlformats.org/officeDocument/2006/relationships/customXml" Target="../customXml/item160.xml"/><Relationship Id="rId181" Type="http://schemas.openxmlformats.org/officeDocument/2006/relationships/customXml" Target="../customXml/item181.xml"/><Relationship Id="rId216" Type="http://schemas.openxmlformats.org/officeDocument/2006/relationships/customXml" Target="../customXml/item216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43" Type="http://schemas.openxmlformats.org/officeDocument/2006/relationships/customXml" Target="../customXml/item43.xml"/><Relationship Id="rId48" Type="http://schemas.openxmlformats.org/officeDocument/2006/relationships/customXml" Target="../customXml/item48.xml"/><Relationship Id="rId64" Type="http://schemas.openxmlformats.org/officeDocument/2006/relationships/customXml" Target="../customXml/item64.xml"/><Relationship Id="rId69" Type="http://schemas.openxmlformats.org/officeDocument/2006/relationships/customXml" Target="../customXml/item69.xml"/><Relationship Id="rId113" Type="http://schemas.openxmlformats.org/officeDocument/2006/relationships/customXml" Target="../customXml/item113.xml"/><Relationship Id="rId118" Type="http://schemas.openxmlformats.org/officeDocument/2006/relationships/customXml" Target="../customXml/item118.xml"/><Relationship Id="rId134" Type="http://schemas.openxmlformats.org/officeDocument/2006/relationships/customXml" Target="../customXml/item134.xml"/><Relationship Id="rId139" Type="http://schemas.openxmlformats.org/officeDocument/2006/relationships/customXml" Target="../customXml/item139.xml"/><Relationship Id="rId80" Type="http://schemas.openxmlformats.org/officeDocument/2006/relationships/customXml" Target="../customXml/item80.xml"/><Relationship Id="rId85" Type="http://schemas.openxmlformats.org/officeDocument/2006/relationships/customXml" Target="../customXml/item85.xml"/><Relationship Id="rId150" Type="http://schemas.openxmlformats.org/officeDocument/2006/relationships/customXml" Target="../customXml/item150.xml"/><Relationship Id="rId155" Type="http://schemas.openxmlformats.org/officeDocument/2006/relationships/customXml" Target="../customXml/item155.xml"/><Relationship Id="rId171" Type="http://schemas.openxmlformats.org/officeDocument/2006/relationships/customXml" Target="../customXml/item171.xml"/><Relationship Id="rId176" Type="http://schemas.openxmlformats.org/officeDocument/2006/relationships/customXml" Target="../customXml/item176.xml"/><Relationship Id="rId192" Type="http://schemas.openxmlformats.org/officeDocument/2006/relationships/customXml" Target="../customXml/item192.xml"/><Relationship Id="rId197" Type="http://schemas.openxmlformats.org/officeDocument/2006/relationships/customXml" Target="../customXml/item197.xml"/><Relationship Id="rId206" Type="http://schemas.openxmlformats.org/officeDocument/2006/relationships/customXml" Target="../customXml/item206.xml"/><Relationship Id="rId227" Type="http://schemas.openxmlformats.org/officeDocument/2006/relationships/slide" Target="slides/slide8.xml"/><Relationship Id="rId201" Type="http://schemas.openxmlformats.org/officeDocument/2006/relationships/customXml" Target="../customXml/item201.xml"/><Relationship Id="rId222" Type="http://schemas.openxmlformats.org/officeDocument/2006/relationships/slide" Target="slides/slide3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33" Type="http://schemas.openxmlformats.org/officeDocument/2006/relationships/customXml" Target="../customXml/item33.xml"/><Relationship Id="rId38" Type="http://schemas.openxmlformats.org/officeDocument/2006/relationships/customXml" Target="../customXml/item38.xml"/><Relationship Id="rId59" Type="http://schemas.openxmlformats.org/officeDocument/2006/relationships/customXml" Target="../customXml/item59.xml"/><Relationship Id="rId103" Type="http://schemas.openxmlformats.org/officeDocument/2006/relationships/customXml" Target="../customXml/item103.xml"/><Relationship Id="rId108" Type="http://schemas.openxmlformats.org/officeDocument/2006/relationships/customXml" Target="../customXml/item108.xml"/><Relationship Id="rId124" Type="http://schemas.openxmlformats.org/officeDocument/2006/relationships/customXml" Target="../customXml/item124.xml"/><Relationship Id="rId129" Type="http://schemas.openxmlformats.org/officeDocument/2006/relationships/customXml" Target="../customXml/item129.xml"/><Relationship Id="rId54" Type="http://schemas.openxmlformats.org/officeDocument/2006/relationships/customXml" Target="../customXml/item54.xml"/><Relationship Id="rId70" Type="http://schemas.openxmlformats.org/officeDocument/2006/relationships/customXml" Target="../customXml/item70.xml"/><Relationship Id="rId75" Type="http://schemas.openxmlformats.org/officeDocument/2006/relationships/customXml" Target="../customXml/item75.xml"/><Relationship Id="rId91" Type="http://schemas.openxmlformats.org/officeDocument/2006/relationships/customXml" Target="../customXml/item91.xml"/><Relationship Id="rId96" Type="http://schemas.openxmlformats.org/officeDocument/2006/relationships/customXml" Target="../customXml/item96.xml"/><Relationship Id="rId140" Type="http://schemas.openxmlformats.org/officeDocument/2006/relationships/customXml" Target="../customXml/item140.xml"/><Relationship Id="rId145" Type="http://schemas.openxmlformats.org/officeDocument/2006/relationships/customXml" Target="../customXml/item145.xml"/><Relationship Id="rId161" Type="http://schemas.openxmlformats.org/officeDocument/2006/relationships/customXml" Target="../customXml/item161.xml"/><Relationship Id="rId166" Type="http://schemas.openxmlformats.org/officeDocument/2006/relationships/customXml" Target="../customXml/item166.xml"/><Relationship Id="rId182" Type="http://schemas.openxmlformats.org/officeDocument/2006/relationships/customXml" Target="../customXml/item182.xml"/><Relationship Id="rId187" Type="http://schemas.openxmlformats.org/officeDocument/2006/relationships/customXml" Target="../customXml/item187.xml"/><Relationship Id="rId217" Type="http://schemas.openxmlformats.org/officeDocument/2006/relationships/customXml" Target="../customXml/item217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212" Type="http://schemas.openxmlformats.org/officeDocument/2006/relationships/customXml" Target="../customXml/item212.xml"/><Relationship Id="rId233" Type="http://schemas.openxmlformats.org/officeDocument/2006/relationships/tableStyles" Target="tableStyles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49" Type="http://schemas.openxmlformats.org/officeDocument/2006/relationships/customXml" Target="../customXml/item49.xml"/><Relationship Id="rId114" Type="http://schemas.openxmlformats.org/officeDocument/2006/relationships/customXml" Target="../customXml/item114.xml"/><Relationship Id="rId119" Type="http://schemas.openxmlformats.org/officeDocument/2006/relationships/customXml" Target="../customXml/item119.xml"/><Relationship Id="rId44" Type="http://schemas.openxmlformats.org/officeDocument/2006/relationships/customXml" Target="../customXml/item44.xml"/><Relationship Id="rId60" Type="http://schemas.openxmlformats.org/officeDocument/2006/relationships/customXml" Target="../customXml/item60.xml"/><Relationship Id="rId65" Type="http://schemas.openxmlformats.org/officeDocument/2006/relationships/customXml" Target="../customXml/item65.xml"/><Relationship Id="rId81" Type="http://schemas.openxmlformats.org/officeDocument/2006/relationships/customXml" Target="../customXml/item81.xml"/><Relationship Id="rId86" Type="http://schemas.openxmlformats.org/officeDocument/2006/relationships/customXml" Target="../customXml/item86.xml"/><Relationship Id="rId130" Type="http://schemas.openxmlformats.org/officeDocument/2006/relationships/customXml" Target="../customXml/item130.xml"/><Relationship Id="rId135" Type="http://schemas.openxmlformats.org/officeDocument/2006/relationships/customXml" Target="../customXml/item135.xml"/><Relationship Id="rId151" Type="http://schemas.openxmlformats.org/officeDocument/2006/relationships/customXml" Target="../customXml/item151.xml"/><Relationship Id="rId156" Type="http://schemas.openxmlformats.org/officeDocument/2006/relationships/customXml" Target="../customXml/item156.xml"/><Relationship Id="rId177" Type="http://schemas.openxmlformats.org/officeDocument/2006/relationships/customXml" Target="../customXml/item177.xml"/><Relationship Id="rId198" Type="http://schemas.openxmlformats.org/officeDocument/2006/relationships/customXml" Target="../customXml/item198.xml"/><Relationship Id="rId172" Type="http://schemas.openxmlformats.org/officeDocument/2006/relationships/customXml" Target="../customXml/item172.xml"/><Relationship Id="rId193" Type="http://schemas.openxmlformats.org/officeDocument/2006/relationships/customXml" Target="../customXml/item193.xml"/><Relationship Id="rId202" Type="http://schemas.openxmlformats.org/officeDocument/2006/relationships/customXml" Target="../customXml/item202.xml"/><Relationship Id="rId207" Type="http://schemas.openxmlformats.org/officeDocument/2006/relationships/customXml" Target="../customXml/item207.xml"/><Relationship Id="rId223" Type="http://schemas.openxmlformats.org/officeDocument/2006/relationships/slide" Target="slides/slide4.xml"/><Relationship Id="rId228" Type="http://schemas.openxmlformats.org/officeDocument/2006/relationships/slide" Target="slides/slide9.xml"/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39" Type="http://schemas.openxmlformats.org/officeDocument/2006/relationships/customXml" Target="../customXml/item39.xml"/><Relationship Id="rId109" Type="http://schemas.openxmlformats.org/officeDocument/2006/relationships/customXml" Target="../customXml/item109.xml"/><Relationship Id="rId34" Type="http://schemas.openxmlformats.org/officeDocument/2006/relationships/customXml" Target="../customXml/item34.xml"/><Relationship Id="rId50" Type="http://schemas.openxmlformats.org/officeDocument/2006/relationships/customXml" Target="../customXml/item50.xml"/><Relationship Id="rId55" Type="http://schemas.openxmlformats.org/officeDocument/2006/relationships/customXml" Target="../customXml/item55.xml"/><Relationship Id="rId76" Type="http://schemas.openxmlformats.org/officeDocument/2006/relationships/customXml" Target="../customXml/item76.xml"/><Relationship Id="rId97" Type="http://schemas.openxmlformats.org/officeDocument/2006/relationships/customXml" Target="../customXml/item97.xml"/><Relationship Id="rId104" Type="http://schemas.openxmlformats.org/officeDocument/2006/relationships/customXml" Target="../customXml/item104.xml"/><Relationship Id="rId120" Type="http://schemas.openxmlformats.org/officeDocument/2006/relationships/customXml" Target="../customXml/item120.xml"/><Relationship Id="rId125" Type="http://schemas.openxmlformats.org/officeDocument/2006/relationships/customXml" Target="../customXml/item125.xml"/><Relationship Id="rId141" Type="http://schemas.openxmlformats.org/officeDocument/2006/relationships/customXml" Target="../customXml/item141.xml"/><Relationship Id="rId146" Type="http://schemas.openxmlformats.org/officeDocument/2006/relationships/customXml" Target="../customXml/item146.xml"/><Relationship Id="rId167" Type="http://schemas.openxmlformats.org/officeDocument/2006/relationships/customXml" Target="../customXml/item167.xml"/><Relationship Id="rId188" Type="http://schemas.openxmlformats.org/officeDocument/2006/relationships/customXml" Target="../customXml/item188.xml"/><Relationship Id="rId7" Type="http://schemas.openxmlformats.org/officeDocument/2006/relationships/customXml" Target="../customXml/item7.xml"/><Relationship Id="rId71" Type="http://schemas.openxmlformats.org/officeDocument/2006/relationships/customXml" Target="../customXml/item71.xml"/><Relationship Id="rId92" Type="http://schemas.openxmlformats.org/officeDocument/2006/relationships/customXml" Target="../customXml/item92.xml"/><Relationship Id="rId162" Type="http://schemas.openxmlformats.org/officeDocument/2006/relationships/customXml" Target="../customXml/item162.xml"/><Relationship Id="rId183" Type="http://schemas.openxmlformats.org/officeDocument/2006/relationships/customXml" Target="../customXml/item183.xml"/><Relationship Id="rId213" Type="http://schemas.openxmlformats.org/officeDocument/2006/relationships/customXml" Target="../customXml/item213.xml"/><Relationship Id="rId218" Type="http://schemas.openxmlformats.org/officeDocument/2006/relationships/customXml" Target="../customXml/item218.xml"/><Relationship Id="rId234" Type="http://schemas.microsoft.com/office/2015/10/relationships/revisionInfo" Target="revisionInfo.xml"/><Relationship Id="rId2" Type="http://schemas.openxmlformats.org/officeDocument/2006/relationships/customXml" Target="../customXml/item2.xml"/><Relationship Id="rId29" Type="http://schemas.openxmlformats.org/officeDocument/2006/relationships/customXml" Target="../customXml/item29.xml"/><Relationship Id="rId24" Type="http://schemas.openxmlformats.org/officeDocument/2006/relationships/customXml" Target="../customXml/item24.xml"/><Relationship Id="rId40" Type="http://schemas.openxmlformats.org/officeDocument/2006/relationships/customXml" Target="../customXml/item40.xml"/><Relationship Id="rId45" Type="http://schemas.openxmlformats.org/officeDocument/2006/relationships/customXml" Target="../customXml/item45.xml"/><Relationship Id="rId66" Type="http://schemas.openxmlformats.org/officeDocument/2006/relationships/customXml" Target="../customXml/item66.xml"/><Relationship Id="rId87" Type="http://schemas.openxmlformats.org/officeDocument/2006/relationships/customXml" Target="../customXml/item87.xml"/><Relationship Id="rId110" Type="http://schemas.openxmlformats.org/officeDocument/2006/relationships/customXml" Target="../customXml/item110.xml"/><Relationship Id="rId115" Type="http://schemas.openxmlformats.org/officeDocument/2006/relationships/customXml" Target="../customXml/item115.xml"/><Relationship Id="rId131" Type="http://schemas.openxmlformats.org/officeDocument/2006/relationships/customXml" Target="../customXml/item131.xml"/><Relationship Id="rId136" Type="http://schemas.openxmlformats.org/officeDocument/2006/relationships/customXml" Target="../customXml/item136.xml"/><Relationship Id="rId157" Type="http://schemas.openxmlformats.org/officeDocument/2006/relationships/customXml" Target="../customXml/item157.xml"/><Relationship Id="rId178" Type="http://schemas.openxmlformats.org/officeDocument/2006/relationships/customXml" Target="../customXml/item178.xml"/><Relationship Id="rId61" Type="http://schemas.openxmlformats.org/officeDocument/2006/relationships/customXml" Target="../customXml/item61.xml"/><Relationship Id="rId82" Type="http://schemas.openxmlformats.org/officeDocument/2006/relationships/customXml" Target="../customXml/item82.xml"/><Relationship Id="rId152" Type="http://schemas.openxmlformats.org/officeDocument/2006/relationships/customXml" Target="../customXml/item152.xml"/><Relationship Id="rId173" Type="http://schemas.openxmlformats.org/officeDocument/2006/relationships/customXml" Target="../customXml/item173.xml"/><Relationship Id="rId194" Type="http://schemas.openxmlformats.org/officeDocument/2006/relationships/customXml" Target="../customXml/item194.xml"/><Relationship Id="rId199" Type="http://schemas.openxmlformats.org/officeDocument/2006/relationships/customXml" Target="../customXml/item199.xml"/><Relationship Id="rId203" Type="http://schemas.openxmlformats.org/officeDocument/2006/relationships/customXml" Target="../customXml/item203.xml"/><Relationship Id="rId208" Type="http://schemas.openxmlformats.org/officeDocument/2006/relationships/customXml" Target="../customXml/item208.xml"/><Relationship Id="rId229" Type="http://schemas.openxmlformats.org/officeDocument/2006/relationships/slide" Target="slides/slide10.xml"/><Relationship Id="rId19" Type="http://schemas.openxmlformats.org/officeDocument/2006/relationships/customXml" Target="../customXml/item19.xml"/><Relationship Id="rId224" Type="http://schemas.openxmlformats.org/officeDocument/2006/relationships/slide" Target="slides/slide5.xml"/><Relationship Id="rId14" Type="http://schemas.openxmlformats.org/officeDocument/2006/relationships/customXml" Target="../customXml/item14.xml"/><Relationship Id="rId30" Type="http://schemas.openxmlformats.org/officeDocument/2006/relationships/customXml" Target="../customXml/item30.xml"/><Relationship Id="rId35" Type="http://schemas.openxmlformats.org/officeDocument/2006/relationships/customXml" Target="../customXml/item35.xml"/><Relationship Id="rId56" Type="http://schemas.openxmlformats.org/officeDocument/2006/relationships/customXml" Target="../customXml/item56.xml"/><Relationship Id="rId77" Type="http://schemas.openxmlformats.org/officeDocument/2006/relationships/customXml" Target="../customXml/item77.xml"/><Relationship Id="rId100" Type="http://schemas.openxmlformats.org/officeDocument/2006/relationships/customXml" Target="../customXml/item100.xml"/><Relationship Id="rId105" Type="http://schemas.openxmlformats.org/officeDocument/2006/relationships/customXml" Target="../customXml/item105.xml"/><Relationship Id="rId126" Type="http://schemas.openxmlformats.org/officeDocument/2006/relationships/customXml" Target="../customXml/item126.xml"/><Relationship Id="rId147" Type="http://schemas.openxmlformats.org/officeDocument/2006/relationships/customXml" Target="../customXml/item147.xml"/><Relationship Id="rId168" Type="http://schemas.openxmlformats.org/officeDocument/2006/relationships/customXml" Target="../customXml/item168.xml"/><Relationship Id="rId8" Type="http://schemas.openxmlformats.org/officeDocument/2006/relationships/customXml" Target="../customXml/item8.xml"/><Relationship Id="rId51" Type="http://schemas.openxmlformats.org/officeDocument/2006/relationships/customXml" Target="../customXml/item51.xml"/><Relationship Id="rId72" Type="http://schemas.openxmlformats.org/officeDocument/2006/relationships/customXml" Target="../customXml/item72.xml"/><Relationship Id="rId93" Type="http://schemas.openxmlformats.org/officeDocument/2006/relationships/customXml" Target="../customXml/item93.xml"/><Relationship Id="rId98" Type="http://schemas.openxmlformats.org/officeDocument/2006/relationships/customXml" Target="../customXml/item98.xml"/><Relationship Id="rId121" Type="http://schemas.openxmlformats.org/officeDocument/2006/relationships/customXml" Target="../customXml/item121.xml"/><Relationship Id="rId142" Type="http://schemas.openxmlformats.org/officeDocument/2006/relationships/customXml" Target="../customXml/item142.xml"/><Relationship Id="rId163" Type="http://schemas.openxmlformats.org/officeDocument/2006/relationships/customXml" Target="../customXml/item163.xml"/><Relationship Id="rId184" Type="http://schemas.openxmlformats.org/officeDocument/2006/relationships/customXml" Target="../customXml/item184.xml"/><Relationship Id="rId189" Type="http://schemas.openxmlformats.org/officeDocument/2006/relationships/customXml" Target="../customXml/item189.xml"/><Relationship Id="rId219" Type="http://schemas.openxmlformats.org/officeDocument/2006/relationships/slideMaster" Target="slideMasters/slideMaster1.xml"/><Relationship Id="rId3" Type="http://schemas.openxmlformats.org/officeDocument/2006/relationships/customXml" Target="../customXml/item3.xml"/><Relationship Id="rId214" Type="http://schemas.openxmlformats.org/officeDocument/2006/relationships/customXml" Target="../customXml/item214.xml"/><Relationship Id="rId230" Type="http://schemas.openxmlformats.org/officeDocument/2006/relationships/presProps" Target="presProps.xml"/><Relationship Id="rId25" Type="http://schemas.openxmlformats.org/officeDocument/2006/relationships/customXml" Target="../customXml/item25.xml"/><Relationship Id="rId46" Type="http://schemas.openxmlformats.org/officeDocument/2006/relationships/customXml" Target="../customXml/item46.xml"/><Relationship Id="rId67" Type="http://schemas.openxmlformats.org/officeDocument/2006/relationships/customXml" Target="../customXml/item67.xml"/><Relationship Id="rId116" Type="http://schemas.openxmlformats.org/officeDocument/2006/relationships/customXml" Target="../customXml/item116.xml"/><Relationship Id="rId137" Type="http://schemas.openxmlformats.org/officeDocument/2006/relationships/customXml" Target="../customXml/item137.xml"/><Relationship Id="rId158" Type="http://schemas.openxmlformats.org/officeDocument/2006/relationships/customXml" Target="../customXml/item158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62" Type="http://schemas.openxmlformats.org/officeDocument/2006/relationships/customXml" Target="../customXml/item62.xml"/><Relationship Id="rId83" Type="http://schemas.openxmlformats.org/officeDocument/2006/relationships/customXml" Target="../customXml/item83.xml"/><Relationship Id="rId88" Type="http://schemas.openxmlformats.org/officeDocument/2006/relationships/customXml" Target="../customXml/item88.xml"/><Relationship Id="rId111" Type="http://schemas.openxmlformats.org/officeDocument/2006/relationships/customXml" Target="../customXml/item111.xml"/><Relationship Id="rId132" Type="http://schemas.openxmlformats.org/officeDocument/2006/relationships/customXml" Target="../customXml/item132.xml"/><Relationship Id="rId153" Type="http://schemas.openxmlformats.org/officeDocument/2006/relationships/customXml" Target="../customXml/item153.xml"/><Relationship Id="rId174" Type="http://schemas.openxmlformats.org/officeDocument/2006/relationships/customXml" Target="../customXml/item174.xml"/><Relationship Id="rId179" Type="http://schemas.openxmlformats.org/officeDocument/2006/relationships/customXml" Target="../customXml/item179.xml"/><Relationship Id="rId195" Type="http://schemas.openxmlformats.org/officeDocument/2006/relationships/customXml" Target="../customXml/item195.xml"/><Relationship Id="rId209" Type="http://schemas.openxmlformats.org/officeDocument/2006/relationships/customXml" Target="../customXml/item209.xml"/><Relationship Id="rId190" Type="http://schemas.openxmlformats.org/officeDocument/2006/relationships/customXml" Target="../customXml/item190.xml"/><Relationship Id="rId204" Type="http://schemas.openxmlformats.org/officeDocument/2006/relationships/customXml" Target="../customXml/item204.xml"/><Relationship Id="rId220" Type="http://schemas.openxmlformats.org/officeDocument/2006/relationships/slide" Target="slides/slide1.xml"/><Relationship Id="rId225" Type="http://schemas.openxmlformats.org/officeDocument/2006/relationships/slide" Target="slides/slide6.xml"/><Relationship Id="rId15" Type="http://schemas.openxmlformats.org/officeDocument/2006/relationships/customXml" Target="../customXml/item15.xml"/><Relationship Id="rId36" Type="http://schemas.openxmlformats.org/officeDocument/2006/relationships/customXml" Target="../customXml/item36.xml"/><Relationship Id="rId57" Type="http://schemas.openxmlformats.org/officeDocument/2006/relationships/customXml" Target="../customXml/item57.xml"/><Relationship Id="rId106" Type="http://schemas.openxmlformats.org/officeDocument/2006/relationships/customXml" Target="../customXml/item106.xml"/><Relationship Id="rId127" Type="http://schemas.openxmlformats.org/officeDocument/2006/relationships/customXml" Target="../customXml/item127.xml"/><Relationship Id="rId10" Type="http://schemas.openxmlformats.org/officeDocument/2006/relationships/customXml" Target="../customXml/item10.xml"/><Relationship Id="rId31" Type="http://schemas.openxmlformats.org/officeDocument/2006/relationships/customXml" Target="../customXml/item31.xml"/><Relationship Id="rId52" Type="http://schemas.openxmlformats.org/officeDocument/2006/relationships/customXml" Target="../customXml/item52.xml"/><Relationship Id="rId73" Type="http://schemas.openxmlformats.org/officeDocument/2006/relationships/customXml" Target="../customXml/item73.xml"/><Relationship Id="rId78" Type="http://schemas.openxmlformats.org/officeDocument/2006/relationships/customXml" Target="../customXml/item78.xml"/><Relationship Id="rId94" Type="http://schemas.openxmlformats.org/officeDocument/2006/relationships/customXml" Target="../customXml/item94.xml"/><Relationship Id="rId99" Type="http://schemas.openxmlformats.org/officeDocument/2006/relationships/customXml" Target="../customXml/item99.xml"/><Relationship Id="rId101" Type="http://schemas.openxmlformats.org/officeDocument/2006/relationships/customXml" Target="../customXml/item101.xml"/><Relationship Id="rId122" Type="http://schemas.openxmlformats.org/officeDocument/2006/relationships/customXml" Target="../customXml/item122.xml"/><Relationship Id="rId143" Type="http://schemas.openxmlformats.org/officeDocument/2006/relationships/customXml" Target="../customXml/item143.xml"/><Relationship Id="rId148" Type="http://schemas.openxmlformats.org/officeDocument/2006/relationships/customXml" Target="../customXml/item148.xml"/><Relationship Id="rId164" Type="http://schemas.openxmlformats.org/officeDocument/2006/relationships/customXml" Target="../customXml/item164.xml"/><Relationship Id="rId169" Type="http://schemas.openxmlformats.org/officeDocument/2006/relationships/customXml" Target="../customXml/item169.xml"/><Relationship Id="rId185" Type="http://schemas.openxmlformats.org/officeDocument/2006/relationships/customXml" Target="../customXml/item185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80" Type="http://schemas.openxmlformats.org/officeDocument/2006/relationships/customXml" Target="../customXml/item180.xml"/><Relationship Id="rId210" Type="http://schemas.openxmlformats.org/officeDocument/2006/relationships/customXml" Target="../customXml/item210.xml"/><Relationship Id="rId215" Type="http://schemas.openxmlformats.org/officeDocument/2006/relationships/customXml" Target="../customXml/item215.xml"/><Relationship Id="rId26" Type="http://schemas.openxmlformats.org/officeDocument/2006/relationships/customXml" Target="../customXml/item26.xml"/><Relationship Id="rId231" Type="http://schemas.openxmlformats.org/officeDocument/2006/relationships/viewProps" Target="viewProps.xml"/><Relationship Id="rId47" Type="http://schemas.openxmlformats.org/officeDocument/2006/relationships/customXml" Target="../customXml/item47.xml"/><Relationship Id="rId68" Type="http://schemas.openxmlformats.org/officeDocument/2006/relationships/customXml" Target="../customXml/item68.xml"/><Relationship Id="rId89" Type="http://schemas.openxmlformats.org/officeDocument/2006/relationships/customXml" Target="../customXml/item89.xml"/><Relationship Id="rId112" Type="http://schemas.openxmlformats.org/officeDocument/2006/relationships/customXml" Target="../customXml/item112.xml"/><Relationship Id="rId133" Type="http://schemas.openxmlformats.org/officeDocument/2006/relationships/customXml" Target="../customXml/item133.xml"/><Relationship Id="rId154" Type="http://schemas.openxmlformats.org/officeDocument/2006/relationships/customXml" Target="../customXml/item154.xml"/><Relationship Id="rId175" Type="http://schemas.openxmlformats.org/officeDocument/2006/relationships/customXml" Target="../customXml/item175.xml"/><Relationship Id="rId196" Type="http://schemas.openxmlformats.org/officeDocument/2006/relationships/customXml" Target="../customXml/item196.xml"/><Relationship Id="rId200" Type="http://schemas.openxmlformats.org/officeDocument/2006/relationships/customXml" Target="../customXml/item200.xml"/><Relationship Id="rId16" Type="http://schemas.openxmlformats.org/officeDocument/2006/relationships/customXml" Target="../customXml/item16.xml"/><Relationship Id="rId221" Type="http://schemas.openxmlformats.org/officeDocument/2006/relationships/slide" Target="slides/slide2.xml"/><Relationship Id="rId37" Type="http://schemas.openxmlformats.org/officeDocument/2006/relationships/customXml" Target="../customXml/item37.xml"/><Relationship Id="rId58" Type="http://schemas.openxmlformats.org/officeDocument/2006/relationships/customXml" Target="../customXml/item58.xml"/><Relationship Id="rId79" Type="http://schemas.openxmlformats.org/officeDocument/2006/relationships/customXml" Target="../customXml/item79.xml"/><Relationship Id="rId102" Type="http://schemas.openxmlformats.org/officeDocument/2006/relationships/customXml" Target="../customXml/item102.xml"/><Relationship Id="rId123" Type="http://schemas.openxmlformats.org/officeDocument/2006/relationships/customXml" Target="../customXml/item123.xml"/><Relationship Id="rId144" Type="http://schemas.openxmlformats.org/officeDocument/2006/relationships/customXml" Target="../customXml/item144.xml"/><Relationship Id="rId90" Type="http://schemas.openxmlformats.org/officeDocument/2006/relationships/customXml" Target="../customXml/item90.xml"/><Relationship Id="rId165" Type="http://schemas.openxmlformats.org/officeDocument/2006/relationships/customXml" Target="../customXml/item165.xml"/><Relationship Id="rId186" Type="http://schemas.openxmlformats.org/officeDocument/2006/relationships/customXml" Target="../customXml/item186.xml"/><Relationship Id="rId211" Type="http://schemas.openxmlformats.org/officeDocument/2006/relationships/customXml" Target="../customXml/item211.xml"/><Relationship Id="rId23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.xlsx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c:spPr>
          <c:invertIfNegative val="0"/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4.3</c:v>
                </c:pt>
                <c:pt idx="1">
                  <c:v>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60D-41FA-87B0-39B3190F160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c:spPr>
          <c:invertIfNegative val="0"/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2.4</c:v>
                </c:pt>
                <c:pt idx="1">
                  <c:v>4.4000000000000004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60D-41FA-87B0-39B3190F160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c:spPr>
          <c:invertIfNegative val="0"/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3</c:v>
                </c:pt>
                <c:pt idx="1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60D-41FA-87B0-39B3190F160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80403840"/>
        <c:axId val="82439168"/>
      </c:barChart>
      <c:catAx>
        <c:axId val="80403840"/>
        <c:scaling>
          <c:orientation val="minMax"/>
        </c:scaling>
        <c:delete val="0"/>
        <c:axPos val="l"/>
        <c:numFmt formatCode="General" sourceLinked="0"/>
        <c:majorTickMark val="none"/>
        <c:minorTickMark val="none"/>
        <c:tickLblPos val="none"/>
        <c:spPr>
          <a:ln w="3175"/>
        </c:spPr>
        <c:crossAx val="82439168"/>
        <c:crosses val="autoZero"/>
        <c:auto val="1"/>
        <c:lblAlgn val="ctr"/>
        <c:lblOffset val="100"/>
        <c:noMultiLvlLbl val="0"/>
      </c:catAx>
      <c:valAx>
        <c:axId val="82439168"/>
        <c:scaling>
          <c:orientation val="minMax"/>
        </c:scaling>
        <c:delete val="0"/>
        <c:axPos val="b"/>
        <c:majorGridlines>
          <c:spPr>
            <a:ln w="3175">
              <a:solidFill>
                <a:schemeClr val="bg1">
                  <a:lumMod val="85000"/>
                </a:schemeClr>
              </a:solidFill>
              <a:prstDash val="dash"/>
            </a:ln>
          </c:spPr>
        </c:majorGridlines>
        <c:numFmt formatCode="General" sourceLinked="1"/>
        <c:majorTickMark val="none"/>
        <c:minorTickMark val="none"/>
        <c:tickLblPos val="none"/>
        <c:crossAx val="80403840"/>
        <c:crosses val="autoZero"/>
        <c:crossBetween val="between"/>
        <c:majorUnit val="1"/>
      </c:valAx>
    </c:plotArea>
    <c:plotVisOnly val="1"/>
    <c:dispBlanksAs val="gap"/>
    <c:showDLblsOverMax val="0"/>
  </c:chart>
  <c:spPr>
    <a:solidFill>
      <a:sysClr val="window" lastClr="FFFFFF"/>
    </a:solidFill>
  </c:spPr>
  <c:txPr>
    <a:bodyPr/>
    <a:lstStyle/>
    <a:p>
      <a:pPr>
        <a:defRPr sz="1800"/>
      </a:pPr>
      <a:endParaRPr lang="fr-FR"/>
    </a:p>
  </c:txPr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3175">
              <a:solidFill>
                <a:schemeClr val="bg1">
                  <a:lumMod val="50000"/>
                </a:schemeClr>
              </a:solidFill>
            </a:ln>
          </c:spPr>
          <c:dPt>
            <c:idx val="0"/>
            <c:bubble3D val="0"/>
            <c:spPr>
              <a:solidFill>
                <a:schemeClr val="bg1">
                  <a:lumMod val="65000"/>
                </a:schemeClr>
              </a:solidFill>
              <a:ln w="3175">
                <a:solidFill>
                  <a:schemeClr val="bg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1-B278-46C2-A3F8-5FD6EA8F5A63}"/>
              </c:ext>
            </c:extLst>
          </c:dPt>
          <c:dPt>
            <c:idx val="1"/>
            <c:bubble3D val="0"/>
            <c:spPr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3-B278-46C2-A3F8-5FD6EA8F5A63}"/>
              </c:ext>
            </c:extLst>
          </c:dPt>
          <c:dPt>
            <c:idx val="2"/>
            <c:bubble3D val="0"/>
            <c:spPr>
              <a:solidFill>
                <a:schemeClr val="bg1">
                  <a:lumMod val="85000"/>
                </a:schemeClr>
              </a:solidFill>
              <a:ln w="3175">
                <a:solidFill>
                  <a:schemeClr val="bg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5-B278-46C2-A3F8-5FD6EA8F5A63}"/>
              </c:ext>
            </c:extLst>
          </c:dPt>
          <c:cat>
            <c:strRef>
              <c:f>Sheet1!$A$2:$A$4</c:f>
              <c:strCache>
                <c:ptCount val="3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6</c:v>
                </c:pt>
                <c:pt idx="1">
                  <c:v>3</c:v>
                </c:pt>
                <c:pt idx="2">
                  <c:v>1.8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B278-46C2-A3F8-5FD6EA8F5A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</c:plotArea>
    <c:plotVisOnly val="1"/>
    <c:dispBlanksAs val="zero"/>
    <c:showDLblsOverMax val="0"/>
  </c:chart>
  <c:spPr>
    <a:noFill/>
  </c:spPr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8.xml"/><Relationship Id="rId13" Type="http://schemas.openxmlformats.org/officeDocument/2006/relationships/image" Target="../media/image8.emf"/><Relationship Id="rId18" Type="http://schemas.openxmlformats.org/officeDocument/2006/relationships/image" Target="../media/image10.emf"/><Relationship Id="rId3" Type="http://schemas.openxmlformats.org/officeDocument/2006/relationships/customXml" Target="../../customXml/item190.xml"/><Relationship Id="rId7" Type="http://schemas.openxmlformats.org/officeDocument/2006/relationships/customXml" Target="../../customXml/item193.xml"/><Relationship Id="rId12" Type="http://schemas.openxmlformats.org/officeDocument/2006/relationships/slideMaster" Target="../slideMasters/slideMaster1.xml"/><Relationship Id="rId17" Type="http://schemas.openxmlformats.org/officeDocument/2006/relationships/image" Target="../media/image9.png"/><Relationship Id="rId2" Type="http://schemas.openxmlformats.org/officeDocument/2006/relationships/customXml" Target="../../customXml/item21.xml"/><Relationship Id="rId16" Type="http://schemas.openxmlformats.org/officeDocument/2006/relationships/hyperlink" Target="http://sond-agedepierre.fr/clesecurisealeatoire" TargetMode="External"/><Relationship Id="rId1" Type="http://schemas.openxmlformats.org/officeDocument/2006/relationships/customXml" Target="../../customXml/item128.xml"/><Relationship Id="rId6" Type="http://schemas.openxmlformats.org/officeDocument/2006/relationships/customXml" Target="../../customXml/item118.xml"/><Relationship Id="rId11" Type="http://schemas.openxmlformats.org/officeDocument/2006/relationships/customXml" Target="../../customXml/item13.xml"/><Relationship Id="rId5" Type="http://schemas.openxmlformats.org/officeDocument/2006/relationships/customXml" Target="../../customXml/item78.xml"/><Relationship Id="rId15" Type="http://schemas.openxmlformats.org/officeDocument/2006/relationships/slide" Target="../slides/slide3.xml"/><Relationship Id="rId10" Type="http://schemas.openxmlformats.org/officeDocument/2006/relationships/customXml" Target="../../customXml/item186.xml"/><Relationship Id="rId4" Type="http://schemas.openxmlformats.org/officeDocument/2006/relationships/customXml" Target="../../customXml/item203.xml"/><Relationship Id="rId9" Type="http://schemas.openxmlformats.org/officeDocument/2006/relationships/customXml" Target="../../customXml/item98.xml"/><Relationship Id="rId14" Type="http://schemas.openxmlformats.org/officeDocument/2006/relationships/hyperlink" Target="http://sond-agedepierre.fr/VotreSondage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11.xml"/><Relationship Id="rId13" Type="http://schemas.openxmlformats.org/officeDocument/2006/relationships/customXml" Target="../../customXml/item83.xml"/><Relationship Id="rId3" Type="http://schemas.openxmlformats.org/officeDocument/2006/relationships/customXml" Target="../../customXml/item68.xml"/><Relationship Id="rId7" Type="http://schemas.openxmlformats.org/officeDocument/2006/relationships/customXml" Target="../../customXml/item184.xml"/><Relationship Id="rId12" Type="http://schemas.openxmlformats.org/officeDocument/2006/relationships/customXml" Target="../../customXml/item46.xml"/><Relationship Id="rId17" Type="http://schemas.openxmlformats.org/officeDocument/2006/relationships/image" Target="../media/image11.png"/><Relationship Id="rId2" Type="http://schemas.openxmlformats.org/officeDocument/2006/relationships/customXml" Target="../../customXml/item185.xml"/><Relationship Id="rId16" Type="http://schemas.openxmlformats.org/officeDocument/2006/relationships/slide" Target="../slides/slide2.xml"/><Relationship Id="rId1" Type="http://schemas.openxmlformats.org/officeDocument/2006/relationships/customXml" Target="../../customXml/item163.xml"/><Relationship Id="rId6" Type="http://schemas.openxmlformats.org/officeDocument/2006/relationships/customXml" Target="../../customXml/item124.xml"/><Relationship Id="rId11" Type="http://schemas.openxmlformats.org/officeDocument/2006/relationships/customXml" Target="../../customXml/item16.xml"/><Relationship Id="rId5" Type="http://schemas.openxmlformats.org/officeDocument/2006/relationships/customXml" Target="../../customXml/item211.xml"/><Relationship Id="rId15" Type="http://schemas.openxmlformats.org/officeDocument/2006/relationships/slideMaster" Target="../slideMasters/slideMaster1.xml"/><Relationship Id="rId10" Type="http://schemas.openxmlformats.org/officeDocument/2006/relationships/customXml" Target="../../customXml/item204.xml"/><Relationship Id="rId4" Type="http://schemas.openxmlformats.org/officeDocument/2006/relationships/customXml" Target="../../customXml/item151.xml"/><Relationship Id="rId9" Type="http://schemas.openxmlformats.org/officeDocument/2006/relationships/customXml" Target="../../customXml/item179.xml"/><Relationship Id="rId14" Type="http://schemas.openxmlformats.org/officeDocument/2006/relationships/customXml" Target="../../customXml/item217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slideMaster" Target="../slideMasters/slideMaster1.xml"/><Relationship Id="rId1" Type="http://schemas.openxmlformats.org/officeDocument/2006/relationships/customXml" Target="../../customXml/item35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06.xml"/><Relationship Id="rId3" Type="http://schemas.openxmlformats.org/officeDocument/2006/relationships/customXml" Target="../../customXml/item160.xml"/><Relationship Id="rId7" Type="http://schemas.openxmlformats.org/officeDocument/2006/relationships/customXml" Target="../../customXml/item150.xml"/><Relationship Id="rId2" Type="http://schemas.openxmlformats.org/officeDocument/2006/relationships/customXml" Target="../../customXml/item31.xml"/><Relationship Id="rId1" Type="http://schemas.openxmlformats.org/officeDocument/2006/relationships/customXml" Target="../../customXml/item172.xml"/><Relationship Id="rId6" Type="http://schemas.openxmlformats.org/officeDocument/2006/relationships/customXml" Target="../../customXml/item120.xml"/><Relationship Id="rId11" Type="http://schemas.openxmlformats.org/officeDocument/2006/relationships/slide" Target="../slides/slide5.xml"/><Relationship Id="rId5" Type="http://schemas.openxmlformats.org/officeDocument/2006/relationships/customXml" Target="../../customXml/item94.xml"/><Relationship Id="rId10" Type="http://schemas.openxmlformats.org/officeDocument/2006/relationships/slideMaster" Target="../slideMasters/slideMaster1.xml"/><Relationship Id="rId4" Type="http://schemas.openxmlformats.org/officeDocument/2006/relationships/customXml" Target="../../customXml/item137.xml"/><Relationship Id="rId9" Type="http://schemas.openxmlformats.org/officeDocument/2006/relationships/customXml" Target="../../customXml/item105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00.xml"/><Relationship Id="rId13" Type="http://schemas.openxmlformats.org/officeDocument/2006/relationships/customXml" Target="../../customXml/item113.xml"/><Relationship Id="rId18" Type="http://schemas.openxmlformats.org/officeDocument/2006/relationships/customXml" Target="../../customXml/item33.xml"/><Relationship Id="rId3" Type="http://schemas.openxmlformats.org/officeDocument/2006/relationships/customXml" Target="../../customXml/item55.xml"/><Relationship Id="rId21" Type="http://schemas.openxmlformats.org/officeDocument/2006/relationships/chart" Target="../charts/chart1.xml"/><Relationship Id="rId7" Type="http://schemas.openxmlformats.org/officeDocument/2006/relationships/customXml" Target="../../customXml/item147.xml"/><Relationship Id="rId12" Type="http://schemas.openxmlformats.org/officeDocument/2006/relationships/customXml" Target="../../customXml/item134.xml"/><Relationship Id="rId17" Type="http://schemas.openxmlformats.org/officeDocument/2006/relationships/customXml" Target="../../customXml/item126.xml"/><Relationship Id="rId2" Type="http://schemas.openxmlformats.org/officeDocument/2006/relationships/customXml" Target="../../customXml/item45.xml"/><Relationship Id="rId16" Type="http://schemas.openxmlformats.org/officeDocument/2006/relationships/customXml" Target="../../customXml/item130.xml"/><Relationship Id="rId20" Type="http://schemas.openxmlformats.org/officeDocument/2006/relationships/slideMaster" Target="../slideMasters/slideMaster1.xml"/><Relationship Id="rId1" Type="http://schemas.openxmlformats.org/officeDocument/2006/relationships/customXml" Target="../../customXml/item84.xml"/><Relationship Id="rId6" Type="http://schemas.openxmlformats.org/officeDocument/2006/relationships/customXml" Target="../../customXml/item48.xml"/><Relationship Id="rId11" Type="http://schemas.openxmlformats.org/officeDocument/2006/relationships/customXml" Target="../../customXml/item60.xml"/><Relationship Id="rId5" Type="http://schemas.openxmlformats.org/officeDocument/2006/relationships/customXml" Target="../../customXml/item54.xml"/><Relationship Id="rId15" Type="http://schemas.openxmlformats.org/officeDocument/2006/relationships/customXml" Target="../../customXml/item127.xml"/><Relationship Id="rId23" Type="http://schemas.openxmlformats.org/officeDocument/2006/relationships/image" Target="../media/image3.png"/><Relationship Id="rId10" Type="http://schemas.openxmlformats.org/officeDocument/2006/relationships/customXml" Target="../../customXml/item199.xml"/><Relationship Id="rId19" Type="http://schemas.openxmlformats.org/officeDocument/2006/relationships/customXml" Target="../../customXml/item1.xml"/><Relationship Id="rId4" Type="http://schemas.openxmlformats.org/officeDocument/2006/relationships/customXml" Target="../../customXml/item122.xml"/><Relationship Id="rId9" Type="http://schemas.openxmlformats.org/officeDocument/2006/relationships/customXml" Target="../../customXml/item87.xml"/><Relationship Id="rId14" Type="http://schemas.openxmlformats.org/officeDocument/2006/relationships/customXml" Target="../../customXml/item92.xml"/><Relationship Id="rId22" Type="http://schemas.openxmlformats.org/officeDocument/2006/relationships/chart" Target="../charts/chart2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customXml" Target="../../customXml/item165.xml"/><Relationship Id="rId7" Type="http://schemas.openxmlformats.org/officeDocument/2006/relationships/customXml" Target="../../customXml/item66.xml"/><Relationship Id="rId2" Type="http://schemas.openxmlformats.org/officeDocument/2006/relationships/customXml" Target="../../customXml/item34.xml"/><Relationship Id="rId1" Type="http://schemas.openxmlformats.org/officeDocument/2006/relationships/customXml" Target="../../customXml/item205.xml"/><Relationship Id="rId6" Type="http://schemas.openxmlformats.org/officeDocument/2006/relationships/customXml" Target="../../customXml/item32.xml"/><Relationship Id="rId5" Type="http://schemas.openxmlformats.org/officeDocument/2006/relationships/customXml" Target="../../customXml/item7.xml"/><Relationship Id="rId4" Type="http://schemas.openxmlformats.org/officeDocument/2006/relationships/customXml" Target="../../customXml/item49.xml"/><Relationship Id="rId9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customXml" Target="../../customXml/item135.xml"/><Relationship Id="rId1" Type="http://schemas.openxmlformats.org/officeDocument/2006/relationships/customXml" Target="../../customXml/item154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74.xml"/><Relationship Id="rId7" Type="http://schemas.openxmlformats.org/officeDocument/2006/relationships/slideMaster" Target="../slideMasters/slideMaster1.xml"/><Relationship Id="rId2" Type="http://schemas.openxmlformats.org/officeDocument/2006/relationships/customXml" Target="../../customXml/item56.xml"/><Relationship Id="rId1" Type="http://schemas.openxmlformats.org/officeDocument/2006/relationships/customXml" Target="../../customXml/item140.xml"/><Relationship Id="rId6" Type="http://schemas.openxmlformats.org/officeDocument/2006/relationships/customXml" Target="../../customXml/item79.xml"/><Relationship Id="rId5" Type="http://schemas.openxmlformats.org/officeDocument/2006/relationships/customXml" Target="../../customXml/item8.xml"/><Relationship Id="rId4" Type="http://schemas.openxmlformats.org/officeDocument/2006/relationships/customXml" Target="../../customXml/item38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213.xml"/><Relationship Id="rId2" Type="http://schemas.openxmlformats.org/officeDocument/2006/relationships/customXml" Target="../../customXml/item144.xml"/><Relationship Id="rId1" Type="http://schemas.openxmlformats.org/officeDocument/2006/relationships/customXml" Target="../../customXml/item86.xml"/><Relationship Id="rId6" Type="http://schemas.openxmlformats.org/officeDocument/2006/relationships/slideMaster" Target="../slideMasters/slideMaster1.xml"/><Relationship Id="rId5" Type="http://schemas.openxmlformats.org/officeDocument/2006/relationships/customXml" Target="../../customXml/item177.xml"/><Relationship Id="rId4" Type="http://schemas.openxmlformats.org/officeDocument/2006/relationships/customXml" Target="../../customXml/item208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14.xml"/><Relationship Id="rId3" Type="http://schemas.openxmlformats.org/officeDocument/2006/relationships/customXml" Target="../../customXml/item11.xml"/><Relationship Id="rId7" Type="http://schemas.openxmlformats.org/officeDocument/2006/relationships/customXml" Target="../../customXml/item109.xml"/><Relationship Id="rId12" Type="http://schemas.openxmlformats.org/officeDocument/2006/relationships/slide" Target="../slides/slide9.xml"/><Relationship Id="rId2" Type="http://schemas.openxmlformats.org/officeDocument/2006/relationships/customXml" Target="../../customXml/item171.xml"/><Relationship Id="rId1" Type="http://schemas.openxmlformats.org/officeDocument/2006/relationships/customXml" Target="../../customXml/item76.xml"/><Relationship Id="rId6" Type="http://schemas.openxmlformats.org/officeDocument/2006/relationships/customXml" Target="../../customXml/item22.xml"/><Relationship Id="rId11" Type="http://schemas.openxmlformats.org/officeDocument/2006/relationships/image" Target="../media/image3.png"/><Relationship Id="rId5" Type="http://schemas.openxmlformats.org/officeDocument/2006/relationships/customXml" Target="../../customXml/item97.xml"/><Relationship Id="rId10" Type="http://schemas.openxmlformats.org/officeDocument/2006/relationships/slideMaster" Target="../slideMasters/slideMaster1.xml"/><Relationship Id="rId4" Type="http://schemas.openxmlformats.org/officeDocument/2006/relationships/customXml" Target="../../customXml/item176.xml"/><Relationship Id="rId9" Type="http://schemas.openxmlformats.org/officeDocument/2006/relationships/customXml" Target="../../customXml/item21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B14AED4-C0CA-42C2-A86D-DCF262F20AB9}"/>
              </a:ext>
            </a:extLst>
          </p:cNvPr>
          <p:cNvSpPr/>
          <p:nvPr userDrawn="1"/>
        </p:nvSpPr>
        <p:spPr>
          <a:xfrm>
            <a:off x="3304755" y="2920484"/>
            <a:ext cx="467974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Votre sondage a été créé</a:t>
            </a:r>
          </a:p>
        </p:txBody>
      </p:sp>
      <p:pic>
        <p:nvPicPr>
          <p:cNvPr id="5" name="Picture 1">
            <a:extLst>
              <a:ext uri="{FF2B5EF4-FFF2-40B4-BE49-F238E27FC236}">
                <a16:creationId xmlns:a16="http://schemas.microsoft.com/office/drawing/2014/main" id="{8D86CEF5-01A8-42AC-9ECC-0CD6478F276F}"/>
              </a:ext>
            </a:extLst>
          </p:cNvPr>
          <p:cNvPicPr preferRelativeResize="0">
            <a:picLocks/>
          </p:cNvPicPr>
          <p:nvPr userDrawn="1">
            <p:custDataLst>
              <p:custData r:id="rId1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9901" y="3020394"/>
            <a:ext cx="561555" cy="408606"/>
          </a:xfrm>
          <a:prstGeom prst="rect">
            <a:avLst/>
          </a:prstGeom>
        </p:spPr>
      </p:pic>
      <p:sp>
        <p:nvSpPr>
          <p:cNvPr id="6" name="Content">
            <a:extLst>
              <a:ext uri="{FF2B5EF4-FFF2-40B4-BE49-F238E27FC236}">
                <a16:creationId xmlns:a16="http://schemas.microsoft.com/office/drawing/2014/main" id="{9629DAB6-BFFC-41D8-B7D2-2B59E71802B7}"/>
              </a:ext>
            </a:extLst>
          </p:cNvPr>
          <p:cNvSpPr/>
          <p:nvPr userDrawn="1">
            <p:custDataLst>
              <p:custData r:id="rId2"/>
            </p:custDataLst>
          </p:nvPr>
        </p:nvSpPr>
        <p:spPr>
          <a:xfrm>
            <a:off x="3044180" y="4416723"/>
            <a:ext cx="5200891" cy="276047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6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  <a:hlinkClick r:id="rId14"/>
              </a:rPr>
              <a:t>http://sond-agedepierre.fr/VotreSondage</a:t>
            </a:r>
            <a:endParaRPr lang="en-US" sz="16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" name="Content">
            <a:extLst>
              <a:ext uri="{FF2B5EF4-FFF2-40B4-BE49-F238E27FC236}">
                <a16:creationId xmlns:a16="http://schemas.microsoft.com/office/drawing/2014/main" id="{E1D566EE-8DDC-496F-A7E6-3846DF418BB3}"/>
              </a:ext>
            </a:extLst>
          </p:cNvPr>
          <p:cNvSpPr txBox="1"/>
          <p:nvPr userDrawn="1">
            <p:custDataLst>
              <p:custData r:id="rId3"/>
            </p:custDataLst>
          </p:nvPr>
        </p:nvSpPr>
        <p:spPr>
          <a:xfrm>
            <a:off x="746481" y="4400382"/>
            <a:ext cx="1309974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Lien partagé</a:t>
            </a:r>
          </a:p>
        </p:txBody>
      </p:sp>
      <p:sp>
        <p:nvSpPr>
          <p:cNvPr id="9" name="Content">
            <a:extLst>
              <a:ext uri="{FF2B5EF4-FFF2-40B4-BE49-F238E27FC236}">
                <a16:creationId xmlns:a16="http://schemas.microsoft.com/office/drawing/2014/main" id="{7B2824BC-CD6D-4528-8C7C-B2DA8A2C97B8}"/>
              </a:ext>
            </a:extLst>
          </p:cNvPr>
          <p:cNvSpPr txBox="1"/>
          <p:nvPr userDrawn="1">
            <p:custDataLst>
              <p:custData r:id="rId4"/>
            </p:custDataLst>
          </p:nvPr>
        </p:nvSpPr>
        <p:spPr>
          <a:xfrm>
            <a:off x="746481" y="5228518"/>
            <a:ext cx="1329210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Lien sécurisé</a:t>
            </a:r>
          </a:p>
        </p:txBody>
      </p:sp>
      <p:sp>
        <p:nvSpPr>
          <p:cNvPr id="10" name="Content">
            <a:extLst>
              <a:ext uri="{FF2B5EF4-FFF2-40B4-BE49-F238E27FC236}">
                <a16:creationId xmlns:a16="http://schemas.microsoft.com/office/drawing/2014/main" id="{B7DF159B-F745-46EE-A8EB-1790396793DC}"/>
              </a:ext>
            </a:extLst>
          </p:cNvPr>
          <p:cNvSpPr txBox="1"/>
          <p:nvPr userDrawn="1">
            <p:custDataLst>
              <p:custData r:id="rId5"/>
            </p:custDataLst>
          </p:nvPr>
        </p:nvSpPr>
        <p:spPr>
          <a:xfrm>
            <a:off x="8539337" y="5228518"/>
            <a:ext cx="3245697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(afin de supprimer votre sondage)</a:t>
            </a:r>
          </a:p>
        </p:txBody>
      </p:sp>
      <p:sp>
        <p:nvSpPr>
          <p:cNvPr id="11" name="Content">
            <a:hlinkClick r:id="rId15" action="ppaction://hlinksldjump"/>
            <a:extLst>
              <a:ext uri="{FF2B5EF4-FFF2-40B4-BE49-F238E27FC236}">
                <a16:creationId xmlns:a16="http://schemas.microsoft.com/office/drawing/2014/main" id="{1CF2DEEC-EF3D-4B29-B5FE-847F995420E3}"/>
              </a:ext>
            </a:extLst>
          </p:cNvPr>
          <p:cNvSpPr/>
          <p:nvPr userDrawn="1">
            <p:custDataLst>
              <p:custData r:id="rId6"/>
            </p:custDataLst>
          </p:nvPr>
        </p:nvSpPr>
        <p:spPr>
          <a:xfrm>
            <a:off x="3044180" y="5244859"/>
            <a:ext cx="5200891" cy="276047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  <a:hlinkClick r:id="rId16"/>
              </a:rPr>
              <a:t>http://sond-agedepierre.fr/clesecurisealeatoire</a:t>
            </a:r>
            <a:endParaRPr lang="en-US" sz="16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12" name="Picture 2" descr="C:\Users\t-dantay\Documents\Placeholders\lock.png">
            <a:extLst>
              <a:ext uri="{FF2B5EF4-FFF2-40B4-BE49-F238E27FC236}">
                <a16:creationId xmlns:a16="http://schemas.microsoft.com/office/drawing/2014/main" id="{26AAD9A8-53C4-4288-BDD8-0607108406A4}"/>
              </a:ext>
            </a:extLst>
          </p:cNvPr>
          <p:cNvPicPr>
            <a:picLocks noChangeAspect="1" noChangeArrowheads="1"/>
          </p:cNvPicPr>
          <p:nvPr userDrawn="1">
            <p:custDataLst>
              <p:custData r:id="rId7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9698" y="5273805"/>
            <a:ext cx="174171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">
            <a:extLst>
              <a:ext uri="{FF2B5EF4-FFF2-40B4-BE49-F238E27FC236}">
                <a16:creationId xmlns:a16="http://schemas.microsoft.com/office/drawing/2014/main" id="{F50DD24C-4150-4924-A919-16D38FCC53F2}"/>
              </a:ext>
            </a:extLst>
          </p:cNvPr>
          <p:cNvPicPr preferRelativeResize="0">
            <a:picLocks/>
          </p:cNvPicPr>
          <p:nvPr userDrawn="1">
            <p:custDataLst>
              <p:custData r:id="rId8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6783" y="4419932"/>
            <a:ext cx="251033" cy="269628"/>
          </a:xfrm>
          <a:prstGeom prst="rect">
            <a:avLst/>
          </a:prstGeom>
        </p:spPr>
      </p:pic>
      <p:sp>
        <p:nvSpPr>
          <p:cNvPr id="14" name="Content">
            <a:extLst>
              <a:ext uri="{FF2B5EF4-FFF2-40B4-BE49-F238E27FC236}">
                <a16:creationId xmlns:a16="http://schemas.microsoft.com/office/drawing/2014/main" id="{E705EB50-53FF-45E0-91D8-69C3C11016F1}"/>
              </a:ext>
            </a:extLst>
          </p:cNvPr>
          <p:cNvSpPr txBox="1"/>
          <p:nvPr userDrawn="1">
            <p:custDataLst>
              <p:custData r:id="rId9"/>
            </p:custDataLst>
          </p:nvPr>
        </p:nvSpPr>
        <p:spPr>
          <a:xfrm>
            <a:off x="746481" y="5795044"/>
            <a:ext cx="1982864" cy="292388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Consulter résultats</a:t>
            </a:r>
          </a:p>
        </p:txBody>
      </p:sp>
      <p:sp>
        <p:nvSpPr>
          <p:cNvPr id="16" name="Content">
            <a:extLst>
              <a:ext uri="{FF2B5EF4-FFF2-40B4-BE49-F238E27FC236}">
                <a16:creationId xmlns:a16="http://schemas.microsoft.com/office/drawing/2014/main" id="{C8B6A7FE-D378-46C0-B0A6-FA2573CD2E65}"/>
              </a:ext>
            </a:extLst>
          </p:cNvPr>
          <p:cNvSpPr/>
          <p:nvPr userDrawn="1">
            <p:custDataLst>
              <p:custData r:id="rId10"/>
            </p:custDataLst>
          </p:nvPr>
        </p:nvSpPr>
        <p:spPr>
          <a:xfrm>
            <a:off x="3044180" y="5795044"/>
            <a:ext cx="5200890" cy="276046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7" name="Content">
            <a:extLst>
              <a:ext uri="{FF2B5EF4-FFF2-40B4-BE49-F238E27FC236}">
                <a16:creationId xmlns:a16="http://schemas.microsoft.com/office/drawing/2014/main" id="{C73E77AC-E4D1-4E3C-800B-643CAC424382}"/>
              </a:ext>
            </a:extLst>
          </p:cNvPr>
          <p:cNvSpPr txBox="1"/>
          <p:nvPr userDrawn="1">
            <p:custDataLst>
              <p:custData r:id="rId11"/>
            </p:custDataLst>
          </p:nvPr>
        </p:nvSpPr>
        <p:spPr>
          <a:xfrm>
            <a:off x="3011456" y="5795044"/>
            <a:ext cx="3391698" cy="310854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6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http://sond-agedepierre.fr/resultats</a:t>
            </a:r>
          </a:p>
        </p:txBody>
      </p:sp>
    </p:spTree>
    <p:extLst>
      <p:ext uri="{BB962C8B-B14F-4D97-AF65-F5344CB8AC3E}">
        <p14:creationId xmlns:p14="http://schemas.microsoft.com/office/powerpoint/2010/main" val="51374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">
            <a:extLst>
              <a:ext uri="{FF2B5EF4-FFF2-40B4-BE49-F238E27FC236}">
                <a16:creationId xmlns:a16="http://schemas.microsoft.com/office/drawing/2014/main" id="{D85022D6-E869-4FE2-8E65-72B0FE1DA102}"/>
              </a:ext>
            </a:extLst>
          </p:cNvPr>
          <p:cNvSpPr txBox="1"/>
          <p:nvPr userDrawn="1">
            <p:custDataLst>
              <p:custData r:id="rId1"/>
            </p:custDataLst>
          </p:nvPr>
        </p:nvSpPr>
        <p:spPr>
          <a:xfrm>
            <a:off x="1774947" y="2211626"/>
            <a:ext cx="1718740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Question du </a:t>
            </a:r>
            <a:r>
              <a:rPr lang="fr-FR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sondage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:</a:t>
            </a:r>
          </a:p>
        </p:txBody>
      </p:sp>
      <p:sp>
        <p:nvSpPr>
          <p:cNvPr id="4" name="Content">
            <a:extLst>
              <a:ext uri="{FF2B5EF4-FFF2-40B4-BE49-F238E27FC236}">
                <a16:creationId xmlns:a16="http://schemas.microsoft.com/office/drawing/2014/main" id="{FB38C214-BE17-483D-9CB1-E3B7D60BFFBA}"/>
              </a:ext>
            </a:extLst>
          </p:cNvPr>
          <p:cNvSpPr/>
          <p:nvPr userDrawn="1">
            <p:custDataLst>
              <p:custData r:id="rId2"/>
            </p:custDataLst>
          </p:nvPr>
        </p:nvSpPr>
        <p:spPr>
          <a:xfrm>
            <a:off x="3715336" y="2060550"/>
            <a:ext cx="3520817" cy="35716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" name="Content">
            <a:extLst>
              <a:ext uri="{FF2B5EF4-FFF2-40B4-BE49-F238E27FC236}">
                <a16:creationId xmlns:a16="http://schemas.microsoft.com/office/drawing/2014/main" id="{495D158A-3E67-40EE-9ABE-E9A1A99F0A6C}"/>
              </a:ext>
            </a:extLst>
          </p:cNvPr>
          <p:cNvSpPr/>
          <p:nvPr userDrawn="1">
            <p:custDataLst>
              <p:custData r:id="rId3"/>
            </p:custDataLst>
          </p:nvPr>
        </p:nvSpPr>
        <p:spPr>
          <a:xfrm>
            <a:off x="3472446" y="2743213"/>
            <a:ext cx="3765576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Option 1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" name="Content">
            <a:extLst>
              <a:ext uri="{FF2B5EF4-FFF2-40B4-BE49-F238E27FC236}">
                <a16:creationId xmlns:a16="http://schemas.microsoft.com/office/drawing/2014/main" id="{33821410-458D-4347-ADEC-544EE28A0328}"/>
              </a:ext>
            </a:extLst>
          </p:cNvPr>
          <p:cNvSpPr/>
          <p:nvPr userDrawn="1">
            <p:custDataLst>
              <p:custData r:id="rId4"/>
            </p:custDataLst>
          </p:nvPr>
        </p:nvSpPr>
        <p:spPr>
          <a:xfrm>
            <a:off x="3472446" y="3073595"/>
            <a:ext cx="3765576" cy="244948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Option 2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" name="Content">
            <a:extLst>
              <a:ext uri="{FF2B5EF4-FFF2-40B4-BE49-F238E27FC236}">
                <a16:creationId xmlns:a16="http://schemas.microsoft.com/office/drawing/2014/main" id="{BE7FCC5F-3804-497B-BE16-B10B047CB642}"/>
              </a:ext>
            </a:extLst>
          </p:cNvPr>
          <p:cNvSpPr/>
          <p:nvPr userDrawn="1">
            <p:custDataLst>
              <p:custData r:id="rId5"/>
            </p:custDataLst>
          </p:nvPr>
        </p:nvSpPr>
        <p:spPr>
          <a:xfrm>
            <a:off x="3470578" y="3404641"/>
            <a:ext cx="3765575" cy="254847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Option 3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" name="Content">
            <a:extLst>
              <a:ext uri="{FF2B5EF4-FFF2-40B4-BE49-F238E27FC236}">
                <a16:creationId xmlns:a16="http://schemas.microsoft.com/office/drawing/2014/main" id="{D1DE0C5C-0A35-4C4C-8E12-4343A8483029}"/>
              </a:ext>
            </a:extLst>
          </p:cNvPr>
          <p:cNvSpPr/>
          <p:nvPr userDrawn="1">
            <p:custDataLst>
              <p:custData r:id="rId6"/>
            </p:custDataLst>
          </p:nvPr>
        </p:nvSpPr>
        <p:spPr>
          <a:xfrm>
            <a:off x="3283603" y="3860280"/>
            <a:ext cx="1220102" cy="21303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latin typeface="Segoe UI" pitchFamily="34" charset="0"/>
                <a:cs typeface="Segoe UI" pitchFamily="34" charset="0"/>
              </a:rPr>
              <a:t>Ajouter option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9" name="Content">
            <a:hlinkClick r:id="rId16" action="ppaction://hlinksldjump"/>
            <a:extLst>
              <a:ext uri="{FF2B5EF4-FFF2-40B4-BE49-F238E27FC236}">
                <a16:creationId xmlns:a16="http://schemas.microsoft.com/office/drawing/2014/main" id="{696F4C2B-33D7-47B8-9E5E-F103F56CD15B}"/>
              </a:ext>
            </a:extLst>
          </p:cNvPr>
          <p:cNvSpPr/>
          <p:nvPr userDrawn="1">
            <p:custDataLst>
              <p:custData r:id="rId7"/>
            </p:custDataLst>
          </p:nvPr>
        </p:nvSpPr>
        <p:spPr>
          <a:xfrm>
            <a:off x="4301640" y="6509128"/>
            <a:ext cx="2473134" cy="307773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000000"/>
                </a:solidFill>
                <a:latin typeface="Segoe UI Semibold" pitchFamily="34" charset="0"/>
                <a:ea typeface="Segoe UI Semibold" pitchFamily="34" charset="0"/>
                <a:cs typeface="Segoe UI Semibold" pitchFamily="34" charset="0"/>
              </a:rPr>
              <a:t>Créer </a:t>
            </a:r>
            <a:r>
              <a:rPr lang="en-US" sz="1100" dirty="0">
                <a:latin typeface="Segoe UI Semibold" pitchFamily="34" charset="0"/>
                <a:ea typeface="Segoe UI Semibold" pitchFamily="34" charset="0"/>
                <a:cs typeface="Segoe UI Semibold" pitchFamily="34" charset="0"/>
              </a:rPr>
              <a:t>sondage</a:t>
            </a:r>
            <a:endParaRPr lang="en-US" sz="1100" dirty="0">
              <a:solidFill>
                <a:srgbClr val="000000"/>
              </a:solidFill>
              <a:latin typeface="Segoe UI Semibold" pitchFamily="34" charset="0"/>
              <a:ea typeface="Segoe UI Semibold" pitchFamily="34" charset="0"/>
              <a:cs typeface="Segoe UI Semibold" pitchFamily="34" charset="0"/>
            </a:endParaRPr>
          </a:p>
        </p:txBody>
      </p:sp>
      <p:grpSp>
        <p:nvGrpSpPr>
          <p:cNvPr id="10" name="CheckBoxUnchecked">
            <a:extLst>
              <a:ext uri="{FF2B5EF4-FFF2-40B4-BE49-F238E27FC236}">
                <a16:creationId xmlns:a16="http://schemas.microsoft.com/office/drawing/2014/main" id="{1E9E4630-1199-4788-901B-387D6F84D1A1}"/>
              </a:ext>
            </a:extLst>
          </p:cNvPr>
          <p:cNvGrpSpPr/>
          <p:nvPr userDrawn="1">
            <p:custDataLst>
              <p:custData r:id="rId8"/>
            </p:custDataLst>
          </p:nvPr>
        </p:nvGrpSpPr>
        <p:grpSpPr>
          <a:xfrm>
            <a:off x="4222845" y="5231953"/>
            <a:ext cx="1185394" cy="230832"/>
            <a:chOff x="5179843" y="2087449"/>
            <a:chExt cx="1110956" cy="216403"/>
          </a:xfrm>
        </p:grpSpPr>
        <p:sp>
          <p:nvSpPr>
            <p:cNvPr id="11" name="Content">
              <a:extLst>
                <a:ext uri="{FF2B5EF4-FFF2-40B4-BE49-F238E27FC236}">
                  <a16:creationId xmlns:a16="http://schemas.microsoft.com/office/drawing/2014/main" id="{8FADCCCF-AEC4-4491-ABBA-E2F15B1FF271}"/>
                </a:ext>
              </a:extLst>
            </p:cNvPr>
            <p:cNvSpPr txBox="1"/>
            <p:nvPr/>
          </p:nvSpPr>
          <p:spPr>
            <a:xfrm>
              <a:off x="5179848" y="2087449"/>
              <a:ext cx="1110951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Choix multiple</a:t>
              </a:r>
            </a:p>
          </p:txBody>
        </p:sp>
        <p:sp>
          <p:nvSpPr>
            <p:cNvPr id="12" name="CheckBox">
              <a:extLst>
                <a:ext uri="{FF2B5EF4-FFF2-40B4-BE49-F238E27FC236}">
                  <a16:creationId xmlns:a16="http://schemas.microsoft.com/office/drawing/2014/main" id="{14398607-E576-4E1A-8AB7-8BEBAC2144E0}"/>
                </a:ext>
              </a:extLst>
            </p:cNvPr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3" name="CheckBoxUnchecked">
            <a:extLst>
              <a:ext uri="{FF2B5EF4-FFF2-40B4-BE49-F238E27FC236}">
                <a16:creationId xmlns:a16="http://schemas.microsoft.com/office/drawing/2014/main" id="{0EF0AF90-3B01-4C96-8E05-0DAFFD951017}"/>
              </a:ext>
            </a:extLst>
          </p:cNvPr>
          <p:cNvGrpSpPr/>
          <p:nvPr userDrawn="1">
            <p:custDataLst>
              <p:custData r:id="rId9"/>
            </p:custDataLst>
          </p:nvPr>
        </p:nvGrpSpPr>
        <p:grpSpPr>
          <a:xfrm>
            <a:off x="4220152" y="5527394"/>
            <a:ext cx="2471259" cy="230832"/>
            <a:chOff x="5179843" y="2087449"/>
            <a:chExt cx="2316065" cy="216403"/>
          </a:xfrm>
        </p:grpSpPr>
        <p:sp>
          <p:nvSpPr>
            <p:cNvPr id="14" name="Content">
              <a:extLst>
                <a:ext uri="{FF2B5EF4-FFF2-40B4-BE49-F238E27FC236}">
                  <a16:creationId xmlns:a16="http://schemas.microsoft.com/office/drawing/2014/main" id="{E3214EC7-75C4-4CD0-AFB2-EE33F2FB498C}"/>
                </a:ext>
              </a:extLst>
            </p:cNvPr>
            <p:cNvSpPr txBox="1"/>
            <p:nvPr/>
          </p:nvSpPr>
          <p:spPr>
            <a:xfrm>
              <a:off x="5179848" y="2087449"/>
              <a:ext cx="2316060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Sondage privé (public par défaut)</a:t>
              </a:r>
            </a:p>
          </p:txBody>
        </p:sp>
        <p:sp>
          <p:nvSpPr>
            <p:cNvPr id="15" name="CheckBox">
              <a:extLst>
                <a:ext uri="{FF2B5EF4-FFF2-40B4-BE49-F238E27FC236}">
                  <a16:creationId xmlns:a16="http://schemas.microsoft.com/office/drawing/2014/main" id="{400EB9E1-EDBE-4908-9BC6-99E445281E2C}"/>
                </a:ext>
              </a:extLst>
            </p:cNvPr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6" name="CheckBoxUnchecked">
            <a:extLst>
              <a:ext uri="{FF2B5EF4-FFF2-40B4-BE49-F238E27FC236}">
                <a16:creationId xmlns:a16="http://schemas.microsoft.com/office/drawing/2014/main" id="{C2AFC87F-7E50-4115-B00A-A40DCEADED3B}"/>
              </a:ext>
            </a:extLst>
          </p:cNvPr>
          <p:cNvGrpSpPr/>
          <p:nvPr userDrawn="1">
            <p:custDataLst>
              <p:custData r:id="rId10"/>
            </p:custDataLst>
          </p:nvPr>
        </p:nvGrpSpPr>
        <p:grpSpPr>
          <a:xfrm>
            <a:off x="4220152" y="5830344"/>
            <a:ext cx="1462265" cy="230832"/>
            <a:chOff x="5179843" y="2087449"/>
            <a:chExt cx="1370439" cy="216403"/>
          </a:xfrm>
        </p:grpSpPr>
        <p:sp>
          <p:nvSpPr>
            <p:cNvPr id="17" name="Content">
              <a:extLst>
                <a:ext uri="{FF2B5EF4-FFF2-40B4-BE49-F238E27FC236}">
                  <a16:creationId xmlns:a16="http://schemas.microsoft.com/office/drawing/2014/main" id="{A75123ED-E340-4BE1-8345-443D36C3999F}"/>
                </a:ext>
              </a:extLst>
            </p:cNvPr>
            <p:cNvSpPr txBox="1"/>
            <p:nvPr/>
          </p:nvSpPr>
          <p:spPr>
            <a:xfrm>
              <a:off x="5179848" y="2087449"/>
              <a:ext cx="1370434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Durée du sondage</a:t>
              </a:r>
            </a:p>
          </p:txBody>
        </p:sp>
        <p:sp>
          <p:nvSpPr>
            <p:cNvPr id="18" name="CheckBox">
              <a:extLst>
                <a:ext uri="{FF2B5EF4-FFF2-40B4-BE49-F238E27FC236}">
                  <a16:creationId xmlns:a16="http://schemas.microsoft.com/office/drawing/2014/main" id="{754AD5F3-3146-40AD-8144-F6E74710FB43}"/>
                </a:ext>
              </a:extLst>
            </p:cNvPr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9" name="DatePicker">
            <a:extLst>
              <a:ext uri="{FF2B5EF4-FFF2-40B4-BE49-F238E27FC236}">
                <a16:creationId xmlns:a16="http://schemas.microsoft.com/office/drawing/2014/main" id="{FF34CE60-F0EA-4403-8B43-107A9BD43DD7}"/>
              </a:ext>
            </a:extLst>
          </p:cNvPr>
          <p:cNvGrpSpPr/>
          <p:nvPr userDrawn="1">
            <p:custDataLst>
              <p:custData r:id="rId11"/>
            </p:custDataLst>
          </p:nvPr>
        </p:nvGrpSpPr>
        <p:grpSpPr>
          <a:xfrm>
            <a:off x="4202666" y="6113595"/>
            <a:ext cx="969302" cy="228600"/>
            <a:chOff x="3790801" y="3347719"/>
            <a:chExt cx="969299" cy="228600"/>
          </a:xfrm>
        </p:grpSpPr>
        <p:sp>
          <p:nvSpPr>
            <p:cNvPr id="20" name="Content">
              <a:extLst>
                <a:ext uri="{FF2B5EF4-FFF2-40B4-BE49-F238E27FC236}">
                  <a16:creationId xmlns:a16="http://schemas.microsoft.com/office/drawing/2014/main" id="{F97CF78D-AD19-4A16-98F4-54CD92B3558D}"/>
                </a:ext>
              </a:extLst>
            </p:cNvPr>
            <p:cNvSpPr/>
            <p:nvPr/>
          </p:nvSpPr>
          <p:spPr>
            <a:xfrm>
              <a:off x="3790801" y="3347719"/>
              <a:ext cx="698655" cy="22860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tIns="0" rIns="0" bIns="0" rtlCol="0" anchor="ctr"/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   /   /    </a:t>
              </a:r>
            </a:p>
          </p:txBody>
        </p:sp>
        <p:pic>
          <p:nvPicPr>
            <p:cNvPr id="21" name="Icon" descr="C:\Users\t-dantay\Documents\First24\calendar1.png">
              <a:extLst>
                <a:ext uri="{FF2B5EF4-FFF2-40B4-BE49-F238E27FC236}">
                  <a16:creationId xmlns:a16="http://schemas.microsoft.com/office/drawing/2014/main" id="{35142A74-6158-40D6-8412-C6266F5557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35017" y="3347719"/>
              <a:ext cx="225083" cy="22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2" name="DatePicker">
            <a:extLst>
              <a:ext uri="{FF2B5EF4-FFF2-40B4-BE49-F238E27FC236}">
                <a16:creationId xmlns:a16="http://schemas.microsoft.com/office/drawing/2014/main" id="{00126914-3B91-4769-AF3A-A4B98AD3B8D4}"/>
              </a:ext>
            </a:extLst>
          </p:cNvPr>
          <p:cNvGrpSpPr/>
          <p:nvPr userDrawn="1">
            <p:custDataLst>
              <p:custData r:id="rId12"/>
            </p:custDataLst>
          </p:nvPr>
        </p:nvGrpSpPr>
        <p:grpSpPr>
          <a:xfrm>
            <a:off x="6050732" y="6094396"/>
            <a:ext cx="969302" cy="228600"/>
            <a:chOff x="3790801" y="3347719"/>
            <a:chExt cx="969299" cy="228600"/>
          </a:xfrm>
        </p:grpSpPr>
        <p:sp>
          <p:nvSpPr>
            <p:cNvPr id="23" name="Content">
              <a:extLst>
                <a:ext uri="{FF2B5EF4-FFF2-40B4-BE49-F238E27FC236}">
                  <a16:creationId xmlns:a16="http://schemas.microsoft.com/office/drawing/2014/main" id="{180F65CA-A60A-4723-8116-F589D087B205}"/>
                </a:ext>
              </a:extLst>
            </p:cNvPr>
            <p:cNvSpPr/>
            <p:nvPr/>
          </p:nvSpPr>
          <p:spPr>
            <a:xfrm>
              <a:off x="3790801" y="3347719"/>
              <a:ext cx="698655" cy="22860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tIns="0" rIns="0" bIns="0" rtlCol="0" anchor="ctr"/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   /   /    </a:t>
              </a:r>
            </a:p>
          </p:txBody>
        </p:sp>
        <p:pic>
          <p:nvPicPr>
            <p:cNvPr id="24" name="Icon" descr="C:\Users\t-dantay\Documents\First24\calendar1.png">
              <a:extLst>
                <a:ext uri="{FF2B5EF4-FFF2-40B4-BE49-F238E27FC236}">
                  <a16:creationId xmlns:a16="http://schemas.microsoft.com/office/drawing/2014/main" id="{402E42E1-47DE-48DF-9763-79C44EF2AD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35017" y="3347719"/>
              <a:ext cx="225083" cy="22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5" name="Content">
            <a:extLst>
              <a:ext uri="{FF2B5EF4-FFF2-40B4-BE49-F238E27FC236}">
                <a16:creationId xmlns:a16="http://schemas.microsoft.com/office/drawing/2014/main" id="{FCFEC2B8-36AE-497E-BF30-E498A04A12D1}"/>
              </a:ext>
            </a:extLst>
          </p:cNvPr>
          <p:cNvSpPr txBox="1"/>
          <p:nvPr userDrawn="1">
            <p:custDataLst>
              <p:custData r:id="rId13"/>
            </p:custDataLst>
          </p:nvPr>
        </p:nvSpPr>
        <p:spPr>
          <a:xfrm>
            <a:off x="5451754" y="6113978"/>
            <a:ext cx="263214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à</a:t>
            </a:r>
          </a:p>
        </p:txBody>
      </p:sp>
      <p:sp>
        <p:nvSpPr>
          <p:cNvPr id="26" name="MouseClick">
            <a:extLst>
              <a:ext uri="{FF2B5EF4-FFF2-40B4-BE49-F238E27FC236}">
                <a16:creationId xmlns:a16="http://schemas.microsoft.com/office/drawing/2014/main" id="{478F09F9-189D-4537-AA78-33755DEEBD78}"/>
              </a:ext>
            </a:extLst>
          </p:cNvPr>
          <p:cNvSpPr/>
          <p:nvPr userDrawn="1">
            <p:custDataLst>
              <p:custData r:id="rId14"/>
            </p:custDataLst>
          </p:nvPr>
        </p:nvSpPr>
        <p:spPr>
          <a:xfrm rot="20359169">
            <a:off x="6673863" y="6736646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599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375 -0.0206 C -0.03347 -0.02129 -0.02292 -0.01967 -0.01289 -0.02291 C -0.00521 -0.02546 0.00104 -0.03264 0.00794 -0.0375 C 0.03541 -0.05671 0.047 -0.08426 0.06263 -0.11875 C 0.06731 -0.14051 0.06992 -0.16134 0.06992 -0.18402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77" y="-81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23" presetClass="exit" presetSubtype="32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" dur="1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6" grpId="1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A8B3D90-48EA-42E2-B975-88FA8C3AC2A3}"/>
              </a:ext>
            </a:extLst>
          </p:cNvPr>
          <p:cNvSpPr/>
          <p:nvPr userDrawn="1"/>
        </p:nvSpPr>
        <p:spPr>
          <a:xfrm>
            <a:off x="3304755" y="2920484"/>
            <a:ext cx="562609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Votre sondage a été supprimé</a:t>
            </a:r>
          </a:p>
        </p:txBody>
      </p:sp>
      <p:pic>
        <p:nvPicPr>
          <p:cNvPr id="4" name="Picture 1">
            <a:extLst>
              <a:ext uri="{FF2B5EF4-FFF2-40B4-BE49-F238E27FC236}">
                <a16:creationId xmlns:a16="http://schemas.microsoft.com/office/drawing/2014/main" id="{ECD1D5B1-62B3-4F11-A35F-91E595D37E23}"/>
              </a:ext>
            </a:extLst>
          </p:cNvPr>
          <p:cNvPicPr preferRelativeResize="0">
            <a:picLocks/>
          </p:cNvPicPr>
          <p:nvPr userDrawn="1">
            <p:custDataLst>
              <p:custData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9901" y="3020394"/>
            <a:ext cx="561555" cy="408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206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face Sond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MousePointer">
            <a:extLst>
              <a:ext uri="{FF2B5EF4-FFF2-40B4-BE49-F238E27FC236}">
                <a16:creationId xmlns:a16="http://schemas.microsoft.com/office/drawing/2014/main" id="{5A91B798-4426-4DF3-8803-23B02E310EF8}"/>
              </a:ext>
            </a:extLst>
          </p:cNvPr>
          <p:cNvSpPr/>
          <p:nvPr userDrawn="1">
            <p:custDataLst>
              <p:custData r:id="rId1"/>
            </p:custDataLst>
          </p:nvPr>
        </p:nvSpPr>
        <p:spPr>
          <a:xfrm rot="20359169">
            <a:off x="5027209" y="4674196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sp>
        <p:nvSpPr>
          <p:cNvPr id="68" name="Content">
            <a:extLst>
              <a:ext uri="{FF2B5EF4-FFF2-40B4-BE49-F238E27FC236}">
                <a16:creationId xmlns:a16="http://schemas.microsoft.com/office/drawing/2014/main" id="{1B2A50DA-8F25-4004-BB79-0ABCDA2C77CA}"/>
              </a:ext>
            </a:extLst>
          </p:cNvPr>
          <p:cNvSpPr txBox="1"/>
          <p:nvPr/>
        </p:nvSpPr>
        <p:spPr>
          <a:xfrm>
            <a:off x="5116075" y="3357298"/>
            <a:ext cx="1433854" cy="230832"/>
          </a:xfrm>
          <a:prstGeom prst="rect">
            <a:avLst/>
          </a:prstGeom>
          <a:noFill/>
        </p:spPr>
        <p:txBody>
          <a:bodyPr wrap="none" lIns="164592" tIns="18288" rIns="45720" bIns="27432" rtlCol="0" anchor="ctr" anchorCtr="0">
            <a:spAutoFit/>
          </a:bodyPr>
          <a:lstStyle/>
          <a:p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Option sondage 3</a:t>
            </a:r>
          </a:p>
        </p:txBody>
      </p:sp>
      <p:sp>
        <p:nvSpPr>
          <p:cNvPr id="73" name="Content">
            <a:extLst>
              <a:ext uri="{FF2B5EF4-FFF2-40B4-BE49-F238E27FC236}">
                <a16:creationId xmlns:a16="http://schemas.microsoft.com/office/drawing/2014/main" id="{DA25E18C-B82F-45C0-980B-C7D44B12D47A}"/>
              </a:ext>
            </a:extLst>
          </p:cNvPr>
          <p:cNvSpPr txBox="1"/>
          <p:nvPr/>
        </p:nvSpPr>
        <p:spPr>
          <a:xfrm>
            <a:off x="5116075" y="3047760"/>
            <a:ext cx="1433854" cy="230832"/>
          </a:xfrm>
          <a:prstGeom prst="rect">
            <a:avLst/>
          </a:prstGeom>
          <a:noFill/>
        </p:spPr>
        <p:txBody>
          <a:bodyPr wrap="none" lIns="164592" tIns="18288" rIns="45720" bIns="27432" rtlCol="0" anchor="ctr" anchorCtr="0">
            <a:spAutoFit/>
          </a:bodyPr>
          <a:lstStyle/>
          <a:p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Option sondage 2</a:t>
            </a:r>
          </a:p>
        </p:txBody>
      </p:sp>
      <p:sp>
        <p:nvSpPr>
          <p:cNvPr id="78" name="Content">
            <a:extLst>
              <a:ext uri="{FF2B5EF4-FFF2-40B4-BE49-F238E27FC236}">
                <a16:creationId xmlns:a16="http://schemas.microsoft.com/office/drawing/2014/main" id="{415F6F9F-C5D9-4709-83BB-B0CE4C577F27}"/>
              </a:ext>
            </a:extLst>
          </p:cNvPr>
          <p:cNvSpPr txBox="1"/>
          <p:nvPr/>
        </p:nvSpPr>
        <p:spPr>
          <a:xfrm>
            <a:off x="5116075" y="2734791"/>
            <a:ext cx="1433854" cy="230832"/>
          </a:xfrm>
          <a:prstGeom prst="rect">
            <a:avLst/>
          </a:prstGeom>
          <a:noFill/>
        </p:spPr>
        <p:txBody>
          <a:bodyPr wrap="none" lIns="164592" tIns="18288" rIns="45720" bIns="27432" rtlCol="0" anchor="ctr" anchorCtr="0">
            <a:spAutoFit/>
          </a:bodyPr>
          <a:lstStyle/>
          <a:p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Option sondage 1</a:t>
            </a:r>
          </a:p>
        </p:txBody>
      </p:sp>
      <p:sp>
        <p:nvSpPr>
          <p:cNvPr id="82" name="Content">
            <a:extLst>
              <a:ext uri="{FF2B5EF4-FFF2-40B4-BE49-F238E27FC236}">
                <a16:creationId xmlns:a16="http://schemas.microsoft.com/office/drawing/2014/main" id="{3B54B63A-C586-41C4-9D23-2C5F91321942}"/>
              </a:ext>
            </a:extLst>
          </p:cNvPr>
          <p:cNvSpPr txBox="1"/>
          <p:nvPr userDrawn="1">
            <p:custDataLst>
              <p:custData r:id="rId2"/>
            </p:custDataLst>
          </p:nvPr>
        </p:nvSpPr>
        <p:spPr>
          <a:xfrm>
            <a:off x="4763381" y="5730277"/>
            <a:ext cx="3847464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https://www.sondagesenprofondeur.org/azejiNFDo982</a:t>
            </a:r>
          </a:p>
        </p:txBody>
      </p:sp>
      <p:sp>
        <p:nvSpPr>
          <p:cNvPr id="83" name="Content">
            <a:extLst>
              <a:ext uri="{FF2B5EF4-FFF2-40B4-BE49-F238E27FC236}">
                <a16:creationId xmlns:a16="http://schemas.microsoft.com/office/drawing/2014/main" id="{41630A6B-AB85-4747-A178-DECA2006AC0E}"/>
              </a:ext>
            </a:extLst>
          </p:cNvPr>
          <p:cNvSpPr/>
          <p:nvPr userDrawn="1">
            <p:custDataLst>
              <p:custData r:id="rId3"/>
            </p:custDataLst>
          </p:nvPr>
        </p:nvSpPr>
        <p:spPr>
          <a:xfrm>
            <a:off x="3533061" y="5707294"/>
            <a:ext cx="1269691" cy="24929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Lien du sondage :</a:t>
            </a:r>
          </a:p>
        </p:txBody>
      </p:sp>
      <p:sp>
        <p:nvSpPr>
          <p:cNvPr id="84" name="Content">
            <a:extLst>
              <a:ext uri="{FF2B5EF4-FFF2-40B4-BE49-F238E27FC236}">
                <a16:creationId xmlns:a16="http://schemas.microsoft.com/office/drawing/2014/main" id="{C841380A-6C33-4CEC-8277-71F406D33F47}"/>
              </a:ext>
            </a:extLst>
          </p:cNvPr>
          <p:cNvSpPr txBox="1"/>
          <p:nvPr userDrawn="1">
            <p:custDataLst>
              <p:custData r:id="rId4"/>
            </p:custDataLst>
          </p:nvPr>
        </p:nvSpPr>
        <p:spPr>
          <a:xfrm>
            <a:off x="3680837" y="2113774"/>
            <a:ext cx="4304331" cy="323165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Question du sondage ?</a:t>
            </a:r>
          </a:p>
        </p:txBody>
      </p:sp>
      <p:sp>
        <p:nvSpPr>
          <p:cNvPr id="85" name="Content">
            <a:hlinkClick r:id="rId11" action="ppaction://hlinksldjump"/>
            <a:extLst>
              <a:ext uri="{FF2B5EF4-FFF2-40B4-BE49-F238E27FC236}">
                <a16:creationId xmlns:a16="http://schemas.microsoft.com/office/drawing/2014/main" id="{B645CECD-EFFE-4364-AD0B-5AA97FFDC7A3}"/>
              </a:ext>
            </a:extLst>
          </p:cNvPr>
          <p:cNvSpPr/>
          <p:nvPr userDrawn="1">
            <p:custDataLst>
              <p:custData r:id="rId5"/>
            </p:custDataLst>
          </p:nvPr>
        </p:nvSpPr>
        <p:spPr>
          <a:xfrm>
            <a:off x="4065877" y="3933699"/>
            <a:ext cx="1473749" cy="311703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latin typeface="Segoe UI" pitchFamily="34" charset="0"/>
                <a:cs typeface="Segoe UI" pitchFamily="34" charset="0"/>
              </a:rPr>
              <a:t>Valider le vote</a:t>
            </a:r>
          </a:p>
        </p:txBody>
      </p:sp>
      <p:sp>
        <p:nvSpPr>
          <p:cNvPr id="86" name="Content">
            <a:hlinkClick r:id="rId11" action="ppaction://hlinksldjump"/>
            <a:extLst>
              <a:ext uri="{FF2B5EF4-FFF2-40B4-BE49-F238E27FC236}">
                <a16:creationId xmlns:a16="http://schemas.microsoft.com/office/drawing/2014/main" id="{5A70C99D-05DD-4EB3-98AE-FA72310EDC4D}"/>
              </a:ext>
            </a:extLst>
          </p:cNvPr>
          <p:cNvSpPr/>
          <p:nvPr userDrawn="1">
            <p:custDataLst>
              <p:custData r:id="rId6"/>
            </p:custDataLst>
          </p:nvPr>
        </p:nvSpPr>
        <p:spPr>
          <a:xfrm>
            <a:off x="6434119" y="3978951"/>
            <a:ext cx="1551049" cy="22119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Afficher résultats</a:t>
            </a:r>
          </a:p>
        </p:txBody>
      </p:sp>
      <p:grpSp>
        <p:nvGrpSpPr>
          <p:cNvPr id="23" name="CheckBoxUnchecked"/>
          <p:cNvGrpSpPr/>
          <p:nvPr userDrawn="1">
            <p:custDataLst>
              <p:custData r:id="rId7"/>
            </p:custDataLst>
          </p:nvPr>
        </p:nvGrpSpPr>
        <p:grpSpPr>
          <a:xfrm>
            <a:off x="5073492" y="2734791"/>
            <a:ext cx="143644" cy="230832"/>
            <a:chOff x="5179832" y="2087449"/>
            <a:chExt cx="199105" cy="216403"/>
          </a:xfrm>
        </p:grpSpPr>
        <p:sp>
          <p:nvSpPr>
            <p:cNvPr id="24" name="Content"/>
            <p:cNvSpPr txBox="1">
              <a:spLocks/>
            </p:cNvSpPr>
            <p:nvPr/>
          </p:nvSpPr>
          <p:spPr>
            <a:xfrm>
              <a:off x="5179850" y="2087449"/>
              <a:ext cx="199087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5" name="CheckBox"/>
            <p:cNvSpPr>
              <a:spLocks/>
            </p:cNvSpPr>
            <p:nvPr/>
          </p:nvSpPr>
          <p:spPr>
            <a:xfrm>
              <a:off x="5179832" y="2146835"/>
              <a:ext cx="147916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6" name="CheckBoxUnchecked"/>
          <p:cNvGrpSpPr/>
          <p:nvPr userDrawn="1">
            <p:custDataLst>
              <p:custData r:id="rId8"/>
            </p:custDataLst>
          </p:nvPr>
        </p:nvGrpSpPr>
        <p:grpSpPr>
          <a:xfrm>
            <a:off x="5073498" y="3047760"/>
            <a:ext cx="143644" cy="230832"/>
            <a:chOff x="5179832" y="2087449"/>
            <a:chExt cx="199105" cy="216403"/>
          </a:xfrm>
        </p:grpSpPr>
        <p:sp>
          <p:nvSpPr>
            <p:cNvPr id="27" name="Content"/>
            <p:cNvSpPr txBox="1">
              <a:spLocks/>
            </p:cNvSpPr>
            <p:nvPr/>
          </p:nvSpPr>
          <p:spPr>
            <a:xfrm>
              <a:off x="5179850" y="2087449"/>
              <a:ext cx="199087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8" name="CheckBox"/>
            <p:cNvSpPr>
              <a:spLocks/>
            </p:cNvSpPr>
            <p:nvPr/>
          </p:nvSpPr>
          <p:spPr>
            <a:xfrm>
              <a:off x="5179832" y="2146835"/>
              <a:ext cx="147916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9" name="CheckBoxUnchecked"/>
          <p:cNvGrpSpPr/>
          <p:nvPr userDrawn="1">
            <p:custDataLst>
              <p:custData r:id="rId9"/>
            </p:custDataLst>
          </p:nvPr>
        </p:nvGrpSpPr>
        <p:grpSpPr>
          <a:xfrm>
            <a:off x="5075888" y="3362501"/>
            <a:ext cx="143644" cy="230832"/>
            <a:chOff x="5179832" y="2087449"/>
            <a:chExt cx="199105" cy="216403"/>
          </a:xfrm>
        </p:grpSpPr>
        <p:sp>
          <p:nvSpPr>
            <p:cNvPr id="30" name="Content"/>
            <p:cNvSpPr txBox="1">
              <a:spLocks/>
            </p:cNvSpPr>
            <p:nvPr/>
          </p:nvSpPr>
          <p:spPr>
            <a:xfrm>
              <a:off x="5179850" y="2087449"/>
              <a:ext cx="199087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1" name="CheckBox"/>
            <p:cNvSpPr>
              <a:spLocks/>
            </p:cNvSpPr>
            <p:nvPr/>
          </p:nvSpPr>
          <p:spPr>
            <a:xfrm>
              <a:off x="5179832" y="2146835"/>
              <a:ext cx="147916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48762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ésultat sond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HorizontalBarChart">
            <a:extLst>
              <a:ext uri="{FF2B5EF4-FFF2-40B4-BE49-F238E27FC236}">
                <a16:creationId xmlns:a16="http://schemas.microsoft.com/office/drawing/2014/main" id="{5B4B99A2-E76F-4BF2-AE11-28BD785FB17D}"/>
              </a:ext>
            </a:extLst>
          </p:cNvPr>
          <p:cNvGraphicFramePr/>
          <p:nvPr userDrawn="1">
            <p:custDataLst>
              <p:custData r:id="rId1"/>
            </p:custDataLst>
            <p:extLst>
              <p:ext uri="{D42A27DB-BD31-4B8C-83A1-F6EECF244321}">
                <p14:modId xmlns:p14="http://schemas.microsoft.com/office/powerpoint/2010/main" val="2472351127"/>
              </p:ext>
            </p:extLst>
          </p:nvPr>
        </p:nvGraphicFramePr>
        <p:xfrm>
          <a:off x="1019810" y="2846642"/>
          <a:ext cx="3171825" cy="27019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1"/>
          </a:graphicData>
        </a:graphic>
      </p:graphicFrame>
      <p:graphicFrame>
        <p:nvGraphicFramePr>
          <p:cNvPr id="4" name="PieChart">
            <a:extLst>
              <a:ext uri="{FF2B5EF4-FFF2-40B4-BE49-F238E27FC236}">
                <a16:creationId xmlns:a16="http://schemas.microsoft.com/office/drawing/2014/main" id="{2F7F1675-91B7-408D-8A8D-72EADE0B4D72}"/>
              </a:ext>
            </a:extLst>
          </p:cNvPr>
          <p:cNvGraphicFramePr/>
          <p:nvPr userDrawn="1">
            <p:custDataLst>
              <p:custData r:id="rId2"/>
            </p:custDataLst>
            <p:extLst>
              <p:ext uri="{D42A27DB-BD31-4B8C-83A1-F6EECF244321}">
                <p14:modId xmlns:p14="http://schemas.microsoft.com/office/powerpoint/2010/main" val="3241188835"/>
              </p:ext>
            </p:extLst>
          </p:nvPr>
        </p:nvGraphicFramePr>
        <p:xfrm>
          <a:off x="8138089" y="3231852"/>
          <a:ext cx="2825353" cy="23558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2"/>
          </a:graphicData>
        </a:graphic>
      </p:graphicFrame>
      <p:sp>
        <p:nvSpPr>
          <p:cNvPr id="5" name="Content">
            <a:extLst>
              <a:ext uri="{FF2B5EF4-FFF2-40B4-BE49-F238E27FC236}">
                <a16:creationId xmlns:a16="http://schemas.microsoft.com/office/drawing/2014/main" id="{433272D0-66EF-4816-A7E3-621766D73F7C}"/>
              </a:ext>
            </a:extLst>
          </p:cNvPr>
          <p:cNvSpPr txBox="1"/>
          <p:nvPr userDrawn="1">
            <p:custDataLst>
              <p:custData r:id="rId3"/>
            </p:custDataLst>
          </p:nvPr>
        </p:nvSpPr>
        <p:spPr>
          <a:xfrm>
            <a:off x="4191635" y="2242379"/>
            <a:ext cx="2808782" cy="353943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Question du sondage ?</a:t>
            </a:r>
          </a:p>
        </p:txBody>
      </p:sp>
      <p:sp>
        <p:nvSpPr>
          <p:cNvPr id="7" name="Content">
            <a:extLst>
              <a:ext uri="{FF2B5EF4-FFF2-40B4-BE49-F238E27FC236}">
                <a16:creationId xmlns:a16="http://schemas.microsoft.com/office/drawing/2014/main" id="{B701A4E8-3398-4A0F-AC7A-F70E2E0956F3}"/>
              </a:ext>
            </a:extLst>
          </p:cNvPr>
          <p:cNvSpPr txBox="1"/>
          <p:nvPr userDrawn="1">
            <p:custDataLst>
              <p:custData r:id="rId4"/>
            </p:custDataLst>
          </p:nvPr>
        </p:nvSpPr>
        <p:spPr>
          <a:xfrm>
            <a:off x="4188460" y="3192717"/>
            <a:ext cx="780983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Option 1</a:t>
            </a:r>
          </a:p>
        </p:txBody>
      </p:sp>
      <p:sp>
        <p:nvSpPr>
          <p:cNvPr id="8" name="Content">
            <a:extLst>
              <a:ext uri="{FF2B5EF4-FFF2-40B4-BE49-F238E27FC236}">
                <a16:creationId xmlns:a16="http://schemas.microsoft.com/office/drawing/2014/main" id="{53C89096-4BF8-4F9B-81C2-C7840D977FEB}"/>
              </a:ext>
            </a:extLst>
          </p:cNvPr>
          <p:cNvSpPr txBox="1"/>
          <p:nvPr userDrawn="1">
            <p:custDataLst>
              <p:custData r:id="rId5"/>
            </p:custDataLst>
          </p:nvPr>
        </p:nvSpPr>
        <p:spPr>
          <a:xfrm>
            <a:off x="4188458" y="3481170"/>
            <a:ext cx="780983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Option 2</a:t>
            </a:r>
          </a:p>
        </p:txBody>
      </p:sp>
      <p:sp>
        <p:nvSpPr>
          <p:cNvPr id="9" name="Content">
            <a:extLst>
              <a:ext uri="{FF2B5EF4-FFF2-40B4-BE49-F238E27FC236}">
                <a16:creationId xmlns:a16="http://schemas.microsoft.com/office/drawing/2014/main" id="{7C7DA0C2-7264-41DB-88C8-0D93CE893006}"/>
              </a:ext>
            </a:extLst>
          </p:cNvPr>
          <p:cNvSpPr txBox="1"/>
          <p:nvPr userDrawn="1">
            <p:custDataLst>
              <p:custData r:id="rId6"/>
            </p:custDataLst>
          </p:nvPr>
        </p:nvSpPr>
        <p:spPr>
          <a:xfrm>
            <a:off x="4188459" y="3769624"/>
            <a:ext cx="780983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Option 3</a:t>
            </a:r>
          </a:p>
        </p:txBody>
      </p:sp>
      <p:sp>
        <p:nvSpPr>
          <p:cNvPr id="10" name="Content">
            <a:extLst>
              <a:ext uri="{FF2B5EF4-FFF2-40B4-BE49-F238E27FC236}">
                <a16:creationId xmlns:a16="http://schemas.microsoft.com/office/drawing/2014/main" id="{F070B8F0-D7B5-4367-B493-26DFA5DF3863}"/>
              </a:ext>
            </a:extLst>
          </p:cNvPr>
          <p:cNvSpPr txBox="1"/>
          <p:nvPr userDrawn="1">
            <p:custDataLst>
              <p:custData r:id="rId7"/>
            </p:custDataLst>
          </p:nvPr>
        </p:nvSpPr>
        <p:spPr>
          <a:xfrm>
            <a:off x="9017643" y="3693343"/>
            <a:ext cx="311304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%</a:t>
            </a:r>
          </a:p>
        </p:txBody>
      </p:sp>
      <p:sp>
        <p:nvSpPr>
          <p:cNvPr id="11" name="Content">
            <a:extLst>
              <a:ext uri="{FF2B5EF4-FFF2-40B4-BE49-F238E27FC236}">
                <a16:creationId xmlns:a16="http://schemas.microsoft.com/office/drawing/2014/main" id="{9E3F2001-6A4B-44B2-BB80-AFC4C0A62BAD}"/>
              </a:ext>
            </a:extLst>
          </p:cNvPr>
          <p:cNvSpPr txBox="1"/>
          <p:nvPr userDrawn="1">
            <p:custDataLst>
              <p:custData r:id="rId8"/>
            </p:custDataLst>
          </p:nvPr>
        </p:nvSpPr>
        <p:spPr>
          <a:xfrm>
            <a:off x="8765928" y="4435936"/>
            <a:ext cx="311304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%</a:t>
            </a:r>
          </a:p>
        </p:txBody>
      </p:sp>
      <p:sp>
        <p:nvSpPr>
          <p:cNvPr id="12" name="Content">
            <a:extLst>
              <a:ext uri="{FF2B5EF4-FFF2-40B4-BE49-F238E27FC236}">
                <a16:creationId xmlns:a16="http://schemas.microsoft.com/office/drawing/2014/main" id="{42082514-A7E3-4AB5-9A1D-561DFEA132DC}"/>
              </a:ext>
            </a:extLst>
          </p:cNvPr>
          <p:cNvSpPr txBox="1"/>
          <p:nvPr userDrawn="1">
            <p:custDataLst>
              <p:custData r:id="rId9"/>
            </p:custDataLst>
          </p:nvPr>
        </p:nvSpPr>
        <p:spPr>
          <a:xfrm>
            <a:off x="9864685" y="4236739"/>
            <a:ext cx="439929" cy="228600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%</a:t>
            </a:r>
          </a:p>
        </p:txBody>
      </p:sp>
      <p:sp>
        <p:nvSpPr>
          <p:cNvPr id="13" name="Content">
            <a:extLst>
              <a:ext uri="{FF2B5EF4-FFF2-40B4-BE49-F238E27FC236}">
                <a16:creationId xmlns:a16="http://schemas.microsoft.com/office/drawing/2014/main" id="{BBE108F9-AFD5-4670-A23C-672160D216D2}"/>
              </a:ext>
            </a:extLst>
          </p:cNvPr>
          <p:cNvSpPr txBox="1"/>
          <p:nvPr userDrawn="1">
            <p:custDataLst>
              <p:custData r:id="rId10"/>
            </p:custDataLst>
          </p:nvPr>
        </p:nvSpPr>
        <p:spPr>
          <a:xfrm>
            <a:off x="507844" y="6056034"/>
            <a:ext cx="1554272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Votre commentaire :</a:t>
            </a:r>
          </a:p>
        </p:txBody>
      </p:sp>
      <p:sp>
        <p:nvSpPr>
          <p:cNvPr id="14" name="Content">
            <a:extLst>
              <a:ext uri="{FF2B5EF4-FFF2-40B4-BE49-F238E27FC236}">
                <a16:creationId xmlns:a16="http://schemas.microsoft.com/office/drawing/2014/main" id="{9F3FD401-6AD1-4BF8-9E67-3A9901CEE219}"/>
              </a:ext>
            </a:extLst>
          </p:cNvPr>
          <p:cNvSpPr/>
          <p:nvPr userDrawn="1">
            <p:custDataLst>
              <p:custData r:id="rId11"/>
            </p:custDataLst>
          </p:nvPr>
        </p:nvSpPr>
        <p:spPr>
          <a:xfrm>
            <a:off x="580999" y="6488924"/>
            <a:ext cx="5842000" cy="69421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Elle est belle ma maquette ?</a:t>
            </a:r>
          </a:p>
        </p:txBody>
      </p:sp>
      <p:sp>
        <p:nvSpPr>
          <p:cNvPr id="15" name="Content">
            <a:extLst>
              <a:ext uri="{FF2B5EF4-FFF2-40B4-BE49-F238E27FC236}">
                <a16:creationId xmlns:a16="http://schemas.microsoft.com/office/drawing/2014/main" id="{ED45C456-5BF9-4475-91F2-95B96FCD155E}"/>
              </a:ext>
            </a:extLst>
          </p:cNvPr>
          <p:cNvSpPr txBox="1"/>
          <p:nvPr userDrawn="1">
            <p:custDataLst>
              <p:custData r:id="rId12"/>
            </p:custDataLst>
          </p:nvPr>
        </p:nvSpPr>
        <p:spPr>
          <a:xfrm>
            <a:off x="2935177" y="6054918"/>
            <a:ext cx="1133644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Pseudonyme :</a:t>
            </a:r>
          </a:p>
        </p:txBody>
      </p:sp>
      <p:sp>
        <p:nvSpPr>
          <p:cNvPr id="16" name="Content">
            <a:extLst>
              <a:ext uri="{FF2B5EF4-FFF2-40B4-BE49-F238E27FC236}">
                <a16:creationId xmlns:a16="http://schemas.microsoft.com/office/drawing/2014/main" id="{00AD297D-A808-4514-A29A-038BFB3DA0E6}"/>
              </a:ext>
            </a:extLst>
          </p:cNvPr>
          <p:cNvSpPr/>
          <p:nvPr userDrawn="1">
            <p:custDataLst>
              <p:custData r:id="rId13"/>
            </p:custDataLst>
          </p:nvPr>
        </p:nvSpPr>
        <p:spPr>
          <a:xfrm>
            <a:off x="4066983" y="6077998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Sondeur fou</a:t>
            </a:r>
          </a:p>
        </p:txBody>
      </p:sp>
      <p:sp>
        <p:nvSpPr>
          <p:cNvPr id="17" name="Content">
            <a:extLst>
              <a:ext uri="{FF2B5EF4-FFF2-40B4-BE49-F238E27FC236}">
                <a16:creationId xmlns:a16="http://schemas.microsoft.com/office/drawing/2014/main" id="{E1D38B03-48D6-4A91-BA12-B52808946FBF}"/>
              </a:ext>
            </a:extLst>
          </p:cNvPr>
          <p:cNvSpPr txBox="1"/>
          <p:nvPr userDrawn="1">
            <p:custDataLst>
              <p:custData r:id="rId14"/>
            </p:custDataLst>
          </p:nvPr>
        </p:nvSpPr>
        <p:spPr>
          <a:xfrm>
            <a:off x="6626541" y="6054918"/>
            <a:ext cx="1483483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Notez ce sondage :</a:t>
            </a:r>
          </a:p>
        </p:txBody>
      </p:sp>
      <p:pic>
        <p:nvPicPr>
          <p:cNvPr id="18" name="Picture 2" descr="C:\Users\t-dantay\Documents\Placeholders\star.png">
            <a:extLst>
              <a:ext uri="{FF2B5EF4-FFF2-40B4-BE49-F238E27FC236}">
                <a16:creationId xmlns:a16="http://schemas.microsoft.com/office/drawing/2014/main" id="{69C73EAE-E09E-4098-A116-8668BC69069B}"/>
              </a:ext>
            </a:extLst>
          </p:cNvPr>
          <p:cNvPicPr>
            <a:picLocks noChangeAspect="1" noChangeArrowheads="1"/>
          </p:cNvPicPr>
          <p:nvPr userDrawn="1">
            <p:custDataLst>
              <p:custData r:id="rId15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5947" y="6041399"/>
            <a:ext cx="228600" cy="217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C:\Users\t-dantay\Documents\Placeholders\star.png">
            <a:extLst>
              <a:ext uri="{FF2B5EF4-FFF2-40B4-BE49-F238E27FC236}">
                <a16:creationId xmlns:a16="http://schemas.microsoft.com/office/drawing/2014/main" id="{4D77DD1D-D5DA-49D1-8B8F-821A6BA75532}"/>
              </a:ext>
            </a:extLst>
          </p:cNvPr>
          <p:cNvPicPr>
            <a:picLocks noChangeAspect="1" noChangeArrowheads="1"/>
          </p:cNvPicPr>
          <p:nvPr userDrawn="1">
            <p:custDataLst>
              <p:custData r:id="rId16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4547" y="6041399"/>
            <a:ext cx="228600" cy="217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C:\Users\t-dantay\Documents\Placeholders\star.png">
            <a:extLst>
              <a:ext uri="{FF2B5EF4-FFF2-40B4-BE49-F238E27FC236}">
                <a16:creationId xmlns:a16="http://schemas.microsoft.com/office/drawing/2014/main" id="{CEC4FF6C-4097-47D6-8DB6-B2469D469121}"/>
              </a:ext>
            </a:extLst>
          </p:cNvPr>
          <p:cNvPicPr>
            <a:picLocks noChangeAspect="1" noChangeArrowheads="1"/>
          </p:cNvPicPr>
          <p:nvPr userDrawn="1">
            <p:custDataLst>
              <p:custData r:id="rId17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3147" y="6041399"/>
            <a:ext cx="228600" cy="217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C:\Users\t-dantay\Documents\Placeholders\star.png">
            <a:extLst>
              <a:ext uri="{FF2B5EF4-FFF2-40B4-BE49-F238E27FC236}">
                <a16:creationId xmlns:a16="http://schemas.microsoft.com/office/drawing/2014/main" id="{03FBF184-585F-4352-8AD9-09859AB82FA4}"/>
              </a:ext>
            </a:extLst>
          </p:cNvPr>
          <p:cNvPicPr>
            <a:picLocks noChangeAspect="1" noChangeArrowheads="1"/>
          </p:cNvPicPr>
          <p:nvPr userDrawn="1">
            <p:custDataLst>
              <p:custData r:id="rId18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1747" y="6041399"/>
            <a:ext cx="228600" cy="217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C:\Users\t-dantay\Documents\Placeholders\star.png">
            <a:extLst>
              <a:ext uri="{FF2B5EF4-FFF2-40B4-BE49-F238E27FC236}">
                <a16:creationId xmlns:a16="http://schemas.microsoft.com/office/drawing/2014/main" id="{02E2FAEA-D6B0-4690-BBF0-F248737B680A}"/>
              </a:ext>
            </a:extLst>
          </p:cNvPr>
          <p:cNvPicPr>
            <a:picLocks noChangeAspect="1" noChangeArrowheads="1"/>
          </p:cNvPicPr>
          <p:nvPr userDrawn="1">
            <p:custDataLst>
              <p:custData r:id="rId19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0347" y="6041399"/>
            <a:ext cx="228600" cy="217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026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ndages populai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">
            <a:extLst>
              <a:ext uri="{FF2B5EF4-FFF2-40B4-BE49-F238E27FC236}">
                <a16:creationId xmlns:a16="http://schemas.microsoft.com/office/drawing/2014/main" id="{9CF8522B-A29E-4629-85D4-E2BFB4272C4B}"/>
              </a:ext>
            </a:extLst>
          </p:cNvPr>
          <p:cNvGraphicFramePr>
            <a:graphicFrameLocks noGrp="1"/>
          </p:cNvGraphicFramePr>
          <p:nvPr userDrawn="1">
            <p:custDataLst>
              <p:custData r:id="rId1"/>
            </p:custDataLst>
            <p:extLst>
              <p:ext uri="{D42A27DB-BD31-4B8C-83A1-F6EECF244321}">
                <p14:modId xmlns:p14="http://schemas.microsoft.com/office/powerpoint/2010/main" val="3335392340"/>
              </p:ext>
            </p:extLst>
          </p:nvPr>
        </p:nvGraphicFramePr>
        <p:xfrm>
          <a:off x="814069" y="2644520"/>
          <a:ext cx="10229751" cy="3507705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7499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00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Nom du sondage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Note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395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8896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0517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1639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9394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8769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74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15" name="Picture 2" descr="C:\Users\t-dantay\Documents\Placeholders\star.png">
            <a:extLst>
              <a:ext uri="{FF2B5EF4-FFF2-40B4-BE49-F238E27FC236}">
                <a16:creationId xmlns:a16="http://schemas.microsoft.com/office/drawing/2014/main" id="{A1B3F35F-5FC9-4A07-B185-8B3C53A440C2}"/>
              </a:ext>
            </a:extLst>
          </p:cNvPr>
          <p:cNvPicPr>
            <a:picLocks noChangeAspect="1" noChangeArrowheads="1"/>
          </p:cNvPicPr>
          <p:nvPr userDrawn="1">
            <p:custDataLst>
              <p:custData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3072" y="3053728"/>
            <a:ext cx="228600" cy="217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C:\Users\t-dantay\Documents\Placeholders\star.png">
            <a:extLst>
              <a:ext uri="{FF2B5EF4-FFF2-40B4-BE49-F238E27FC236}">
                <a16:creationId xmlns:a16="http://schemas.microsoft.com/office/drawing/2014/main" id="{CC54D81A-984E-4C10-94A5-D589C4CAF31E}"/>
              </a:ext>
            </a:extLst>
          </p:cNvPr>
          <p:cNvPicPr>
            <a:picLocks noChangeAspect="1" noChangeArrowheads="1"/>
          </p:cNvPicPr>
          <p:nvPr userDrawn="1">
            <p:custDataLst>
              <p:custData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8822" y="3053728"/>
            <a:ext cx="228600" cy="217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C:\Users\t-dantay\Documents\Placeholders\star.png">
            <a:extLst>
              <a:ext uri="{FF2B5EF4-FFF2-40B4-BE49-F238E27FC236}">
                <a16:creationId xmlns:a16="http://schemas.microsoft.com/office/drawing/2014/main" id="{520F79F3-B2A5-4C16-8CB0-01D465966603}"/>
              </a:ext>
            </a:extLst>
          </p:cNvPr>
          <p:cNvPicPr>
            <a:picLocks noChangeAspect="1" noChangeArrowheads="1"/>
          </p:cNvPicPr>
          <p:nvPr userDrawn="1">
            <p:custDataLst>
              <p:custData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7272" y="3053728"/>
            <a:ext cx="228600" cy="217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C:\Users\t-dantay\Documents\Placeholders\star.png">
            <a:extLst>
              <a:ext uri="{FF2B5EF4-FFF2-40B4-BE49-F238E27FC236}">
                <a16:creationId xmlns:a16="http://schemas.microsoft.com/office/drawing/2014/main" id="{52CD0B02-4D84-41EE-9C28-B605DB3B4D58}"/>
              </a:ext>
            </a:extLst>
          </p:cNvPr>
          <p:cNvPicPr>
            <a:picLocks noChangeAspect="1" noChangeArrowheads="1"/>
          </p:cNvPicPr>
          <p:nvPr userDrawn="1">
            <p:custDataLst>
              <p:custData r:id="rId5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0322" y="3053728"/>
            <a:ext cx="228600" cy="217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C:\Users\t-dantay\Documents\Placeholders\star.png">
            <a:extLst>
              <a:ext uri="{FF2B5EF4-FFF2-40B4-BE49-F238E27FC236}">
                <a16:creationId xmlns:a16="http://schemas.microsoft.com/office/drawing/2014/main" id="{8F1A11BA-33F7-40B6-83A7-705418110AC6}"/>
              </a:ext>
            </a:extLst>
          </p:cNvPr>
          <p:cNvPicPr>
            <a:picLocks noChangeAspect="1" noChangeArrowheads="1"/>
          </p:cNvPicPr>
          <p:nvPr userDrawn="1">
            <p:custDataLst>
              <p:custData r:id="rId6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3372" y="3053728"/>
            <a:ext cx="228600" cy="217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Content">
            <a:extLst>
              <a:ext uri="{FF2B5EF4-FFF2-40B4-BE49-F238E27FC236}">
                <a16:creationId xmlns:a16="http://schemas.microsoft.com/office/drawing/2014/main" id="{BE2F9136-B5B8-4704-88D9-575C5C29A507}"/>
              </a:ext>
            </a:extLst>
          </p:cNvPr>
          <p:cNvSpPr txBox="1"/>
          <p:nvPr userDrawn="1">
            <p:custDataLst>
              <p:custData r:id="rId7"/>
            </p:custDataLst>
          </p:nvPr>
        </p:nvSpPr>
        <p:spPr>
          <a:xfrm>
            <a:off x="594104" y="1996750"/>
            <a:ext cx="3577846" cy="477054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Sondages populaires </a:t>
            </a:r>
          </a:p>
        </p:txBody>
      </p:sp>
    </p:spTree>
    <p:extLst>
      <p:ext uri="{BB962C8B-B14F-4D97-AF65-F5344CB8AC3E}">
        <p14:creationId xmlns:p14="http://schemas.microsoft.com/office/powerpoint/2010/main" val="1464264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ndages Réc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">
            <a:extLst>
              <a:ext uri="{FF2B5EF4-FFF2-40B4-BE49-F238E27FC236}">
                <a16:creationId xmlns:a16="http://schemas.microsoft.com/office/drawing/2014/main" id="{2EC32023-E53A-49B4-95D0-876E34D7178F}"/>
              </a:ext>
            </a:extLst>
          </p:cNvPr>
          <p:cNvGraphicFramePr>
            <a:graphicFrameLocks noGrp="1"/>
          </p:cNvGraphicFramePr>
          <p:nvPr userDrawn="1">
            <p:custDataLst>
              <p:custData r:id="rId1"/>
            </p:custDataLst>
            <p:extLst>
              <p:ext uri="{D42A27DB-BD31-4B8C-83A1-F6EECF244321}">
                <p14:modId xmlns:p14="http://schemas.microsoft.com/office/powerpoint/2010/main" val="1702600976"/>
              </p:ext>
            </p:extLst>
          </p:nvPr>
        </p:nvGraphicFramePr>
        <p:xfrm>
          <a:off x="814069" y="2644520"/>
          <a:ext cx="10229751" cy="3507705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7499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00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Nom du sondage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Date de publication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395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8896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0517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1639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9394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8769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74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Content">
            <a:extLst>
              <a:ext uri="{FF2B5EF4-FFF2-40B4-BE49-F238E27FC236}">
                <a16:creationId xmlns:a16="http://schemas.microsoft.com/office/drawing/2014/main" id="{6FF71CDB-D9E4-4682-93BC-E86594B66FF9}"/>
              </a:ext>
            </a:extLst>
          </p:cNvPr>
          <p:cNvSpPr txBox="1"/>
          <p:nvPr userDrawn="1">
            <p:custDataLst>
              <p:custData r:id="rId2"/>
            </p:custDataLst>
          </p:nvPr>
        </p:nvSpPr>
        <p:spPr>
          <a:xfrm>
            <a:off x="594104" y="1996750"/>
            <a:ext cx="3337816" cy="477054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Sondages récents </a:t>
            </a:r>
          </a:p>
        </p:txBody>
      </p:sp>
    </p:spTree>
    <p:extLst>
      <p:ext uri="{BB962C8B-B14F-4D97-AF65-F5344CB8AC3E}">
        <p14:creationId xmlns:p14="http://schemas.microsoft.com/office/powerpoint/2010/main" val="2947525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">
            <a:extLst>
              <a:ext uri="{FF2B5EF4-FFF2-40B4-BE49-F238E27FC236}">
                <a16:creationId xmlns:a16="http://schemas.microsoft.com/office/drawing/2014/main" id="{84BD843C-1D5F-4356-9F49-86760032E965}"/>
              </a:ext>
            </a:extLst>
          </p:cNvPr>
          <p:cNvSpPr txBox="1"/>
          <p:nvPr userDrawn="1">
            <p:custDataLst>
              <p:custData r:id="rId1"/>
            </p:custDataLst>
          </p:nvPr>
        </p:nvSpPr>
        <p:spPr>
          <a:xfrm>
            <a:off x="594104" y="1996750"/>
            <a:ext cx="3337816" cy="477054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Contact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280D95A-C9D8-4431-8848-1EDE08D0E959}"/>
              </a:ext>
            </a:extLst>
          </p:cNvPr>
          <p:cNvSpPr/>
          <p:nvPr userDrawn="1"/>
        </p:nvSpPr>
        <p:spPr>
          <a:xfrm>
            <a:off x="893343" y="2958584"/>
            <a:ext cx="22704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Votre nom, prénom 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DA377EA-C16B-4F37-94FD-AF3A362F8F65}"/>
              </a:ext>
            </a:extLst>
          </p:cNvPr>
          <p:cNvSpPr/>
          <p:nvPr userDrawn="1"/>
        </p:nvSpPr>
        <p:spPr>
          <a:xfrm>
            <a:off x="893343" y="3316486"/>
            <a:ext cx="15858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Adresse mail :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BB7DBA-C618-48AA-BA7F-B8B4BEC4D2C5}"/>
              </a:ext>
            </a:extLst>
          </p:cNvPr>
          <p:cNvSpPr/>
          <p:nvPr userDrawn="1"/>
        </p:nvSpPr>
        <p:spPr>
          <a:xfrm>
            <a:off x="893343" y="4109800"/>
            <a:ext cx="14430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Votre sujet : </a:t>
            </a:r>
          </a:p>
        </p:txBody>
      </p:sp>
      <p:sp>
        <p:nvSpPr>
          <p:cNvPr id="8" name="Content">
            <a:extLst>
              <a:ext uri="{FF2B5EF4-FFF2-40B4-BE49-F238E27FC236}">
                <a16:creationId xmlns:a16="http://schemas.microsoft.com/office/drawing/2014/main" id="{DF7C4BDC-0DC6-4A2A-941D-375055D818CA}"/>
              </a:ext>
            </a:extLst>
          </p:cNvPr>
          <p:cNvSpPr/>
          <p:nvPr userDrawn="1">
            <p:custDataLst>
              <p:custData r:id="rId2"/>
            </p:custDataLst>
          </p:nvPr>
        </p:nvSpPr>
        <p:spPr>
          <a:xfrm>
            <a:off x="2479226" y="4192450"/>
            <a:ext cx="1761304" cy="204031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9" name="Content">
            <a:extLst>
              <a:ext uri="{FF2B5EF4-FFF2-40B4-BE49-F238E27FC236}">
                <a16:creationId xmlns:a16="http://schemas.microsoft.com/office/drawing/2014/main" id="{6AF28D1C-CF9E-4DC4-B2FD-315A96DF3E67}"/>
              </a:ext>
            </a:extLst>
          </p:cNvPr>
          <p:cNvSpPr/>
          <p:nvPr userDrawn="1">
            <p:custDataLst>
              <p:custData r:id="rId3"/>
            </p:custDataLst>
          </p:nvPr>
        </p:nvSpPr>
        <p:spPr>
          <a:xfrm>
            <a:off x="3163773" y="3399136"/>
            <a:ext cx="1761304" cy="204031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" name="Content">
            <a:extLst>
              <a:ext uri="{FF2B5EF4-FFF2-40B4-BE49-F238E27FC236}">
                <a16:creationId xmlns:a16="http://schemas.microsoft.com/office/drawing/2014/main" id="{D063FEB3-EAD9-40F9-B209-F1A48E990F4B}"/>
              </a:ext>
            </a:extLst>
          </p:cNvPr>
          <p:cNvSpPr/>
          <p:nvPr userDrawn="1">
            <p:custDataLst>
              <p:custData r:id="rId4"/>
            </p:custDataLst>
          </p:nvPr>
        </p:nvSpPr>
        <p:spPr>
          <a:xfrm>
            <a:off x="3163773" y="3032700"/>
            <a:ext cx="1761304" cy="204031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1" name="Content">
            <a:extLst>
              <a:ext uri="{FF2B5EF4-FFF2-40B4-BE49-F238E27FC236}">
                <a16:creationId xmlns:a16="http://schemas.microsoft.com/office/drawing/2014/main" id="{412886E4-28A9-418D-B693-9342ED7DF002}"/>
              </a:ext>
            </a:extLst>
          </p:cNvPr>
          <p:cNvSpPr/>
          <p:nvPr userDrawn="1">
            <p:custDataLst>
              <p:custData r:id="rId5"/>
            </p:custDataLst>
          </p:nvPr>
        </p:nvSpPr>
        <p:spPr>
          <a:xfrm>
            <a:off x="1054100" y="4715741"/>
            <a:ext cx="3186430" cy="125585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2" name="Content">
            <a:extLst>
              <a:ext uri="{FF2B5EF4-FFF2-40B4-BE49-F238E27FC236}">
                <a16:creationId xmlns:a16="http://schemas.microsoft.com/office/drawing/2014/main" id="{E703F427-BC7D-4633-8A60-6216D769992C}"/>
              </a:ext>
            </a:extLst>
          </p:cNvPr>
          <p:cNvSpPr/>
          <p:nvPr userDrawn="1">
            <p:custDataLst>
              <p:custData r:id="rId6"/>
            </p:custDataLst>
          </p:nvPr>
        </p:nvSpPr>
        <p:spPr>
          <a:xfrm>
            <a:off x="1054100" y="6093900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Envoyer</a:t>
            </a:r>
          </a:p>
        </p:txBody>
      </p:sp>
    </p:spTree>
    <p:extLst>
      <p:ext uri="{BB962C8B-B14F-4D97-AF65-F5344CB8AC3E}">
        <p14:creationId xmlns:p14="http://schemas.microsoft.com/office/powerpoint/2010/main" val="3395104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mettre Ide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">
            <a:extLst>
              <a:ext uri="{FF2B5EF4-FFF2-40B4-BE49-F238E27FC236}">
                <a16:creationId xmlns:a16="http://schemas.microsoft.com/office/drawing/2014/main" id="{207AD1F0-91B5-4D9C-A8A2-886A44F8A046}"/>
              </a:ext>
            </a:extLst>
          </p:cNvPr>
          <p:cNvSpPr txBox="1"/>
          <p:nvPr userDrawn="1">
            <p:custDataLst>
              <p:custData r:id="rId1"/>
            </p:custDataLst>
          </p:nvPr>
        </p:nvSpPr>
        <p:spPr>
          <a:xfrm>
            <a:off x="3479800" y="2409761"/>
            <a:ext cx="5232400" cy="538609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en-US" sz="16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Si vous souhaitez contribuer à l’amelioration de notre site web, merci de nous soumettre vos idées.</a:t>
            </a:r>
          </a:p>
        </p:txBody>
      </p:sp>
      <p:sp>
        <p:nvSpPr>
          <p:cNvPr id="5" name="Content">
            <a:extLst>
              <a:ext uri="{FF2B5EF4-FFF2-40B4-BE49-F238E27FC236}">
                <a16:creationId xmlns:a16="http://schemas.microsoft.com/office/drawing/2014/main" id="{2644AF51-5921-4B48-A81A-099C72263646}"/>
              </a:ext>
            </a:extLst>
          </p:cNvPr>
          <p:cNvSpPr txBox="1"/>
          <p:nvPr userDrawn="1">
            <p:custDataLst>
              <p:custData r:id="rId2"/>
            </p:custDataLst>
          </p:nvPr>
        </p:nvSpPr>
        <p:spPr>
          <a:xfrm>
            <a:off x="779780" y="4005426"/>
            <a:ext cx="1544012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Pseudo (optionnel) :</a:t>
            </a:r>
          </a:p>
        </p:txBody>
      </p:sp>
      <p:sp>
        <p:nvSpPr>
          <p:cNvPr id="6" name="Content">
            <a:extLst>
              <a:ext uri="{FF2B5EF4-FFF2-40B4-BE49-F238E27FC236}">
                <a16:creationId xmlns:a16="http://schemas.microsoft.com/office/drawing/2014/main" id="{6CFBB007-C53E-473B-AF3E-93694462E2D1}"/>
              </a:ext>
            </a:extLst>
          </p:cNvPr>
          <p:cNvSpPr/>
          <p:nvPr userDrawn="1">
            <p:custDataLst>
              <p:custData r:id="rId3"/>
            </p:custDataLst>
          </p:nvPr>
        </p:nvSpPr>
        <p:spPr>
          <a:xfrm>
            <a:off x="2323792" y="4005426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" name="Content">
            <a:extLst>
              <a:ext uri="{FF2B5EF4-FFF2-40B4-BE49-F238E27FC236}">
                <a16:creationId xmlns:a16="http://schemas.microsoft.com/office/drawing/2014/main" id="{2BD53EE2-D2C0-4BE9-94F5-DB19CE8E6730}"/>
              </a:ext>
            </a:extLst>
          </p:cNvPr>
          <p:cNvSpPr txBox="1"/>
          <p:nvPr userDrawn="1">
            <p:custDataLst>
              <p:custData r:id="rId4"/>
            </p:custDataLst>
          </p:nvPr>
        </p:nvSpPr>
        <p:spPr>
          <a:xfrm>
            <a:off x="1373404" y="4473094"/>
            <a:ext cx="950388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Votre idée :</a:t>
            </a:r>
          </a:p>
        </p:txBody>
      </p:sp>
      <p:sp>
        <p:nvSpPr>
          <p:cNvPr id="8" name="Content">
            <a:extLst>
              <a:ext uri="{FF2B5EF4-FFF2-40B4-BE49-F238E27FC236}">
                <a16:creationId xmlns:a16="http://schemas.microsoft.com/office/drawing/2014/main" id="{F6A0FE3F-EAE2-409E-87A5-022F6D26120F}"/>
              </a:ext>
            </a:extLst>
          </p:cNvPr>
          <p:cNvSpPr/>
          <p:nvPr userDrawn="1">
            <p:custDataLst>
              <p:custData r:id="rId5"/>
            </p:custDataLst>
          </p:nvPr>
        </p:nvSpPr>
        <p:spPr>
          <a:xfrm>
            <a:off x="2323792" y="4470862"/>
            <a:ext cx="7185968" cy="2158538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9902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îte à idé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">
            <a:extLst>
              <a:ext uri="{FF2B5EF4-FFF2-40B4-BE49-F238E27FC236}">
                <a16:creationId xmlns:a16="http://schemas.microsoft.com/office/drawing/2014/main" id="{A4C76FDE-3418-4C99-92D0-6BC2D4B18577}"/>
              </a:ext>
            </a:extLst>
          </p:cNvPr>
          <p:cNvGraphicFramePr>
            <a:graphicFrameLocks noGrp="1"/>
          </p:cNvGraphicFramePr>
          <p:nvPr userDrawn="1">
            <p:custDataLst>
              <p:custData r:id="rId1"/>
            </p:custDataLst>
            <p:extLst/>
          </p:nvPr>
        </p:nvGraphicFramePr>
        <p:xfrm>
          <a:off x="814070" y="2644520"/>
          <a:ext cx="10513059" cy="4516995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7884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44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01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0000"/>
                          </a:solidFill>
                        </a:rPr>
                        <a:t>Idée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0000"/>
                          </a:solidFill>
                        </a:rPr>
                        <a:t>Auteur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0000"/>
                          </a:solidFill>
                        </a:rPr>
                        <a:t>Note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5265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5265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5265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5265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5265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95265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95265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Content">
            <a:extLst>
              <a:ext uri="{FF2B5EF4-FFF2-40B4-BE49-F238E27FC236}">
                <a16:creationId xmlns:a16="http://schemas.microsoft.com/office/drawing/2014/main" id="{7163A3E8-A4FB-4742-AD03-EDD5066B8D87}"/>
              </a:ext>
            </a:extLst>
          </p:cNvPr>
          <p:cNvSpPr txBox="1"/>
          <p:nvPr userDrawn="1">
            <p:custDataLst>
              <p:custData r:id="rId2"/>
            </p:custDataLst>
          </p:nvPr>
        </p:nvSpPr>
        <p:spPr>
          <a:xfrm>
            <a:off x="5139263" y="2000781"/>
            <a:ext cx="1913473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Boîte à idées</a:t>
            </a:r>
          </a:p>
        </p:txBody>
      </p:sp>
      <p:pic>
        <p:nvPicPr>
          <p:cNvPr id="5" name="Picture 2" descr="C:\Users\t-dantay\Documents\Placeholders\star.png">
            <a:extLst>
              <a:ext uri="{FF2B5EF4-FFF2-40B4-BE49-F238E27FC236}">
                <a16:creationId xmlns:a16="http://schemas.microsoft.com/office/drawing/2014/main" id="{03B5F8AE-3794-4C34-81E0-C2ACE8FA8F2F}"/>
              </a:ext>
            </a:extLst>
          </p:cNvPr>
          <p:cNvPicPr>
            <a:picLocks noChangeAspect="1" noChangeArrowheads="1"/>
          </p:cNvPicPr>
          <p:nvPr userDrawn="1">
            <p:custDataLst>
              <p:custData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8713" y="3193058"/>
            <a:ext cx="228600" cy="217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t-dantay\Documents\Placeholders\star.png">
            <a:extLst>
              <a:ext uri="{FF2B5EF4-FFF2-40B4-BE49-F238E27FC236}">
                <a16:creationId xmlns:a16="http://schemas.microsoft.com/office/drawing/2014/main" id="{DE819AD6-46B5-4349-B78E-5C32AEEC8B5E}"/>
              </a:ext>
            </a:extLst>
          </p:cNvPr>
          <p:cNvPicPr>
            <a:picLocks noChangeAspect="1" noChangeArrowheads="1"/>
          </p:cNvPicPr>
          <p:nvPr userDrawn="1">
            <p:custDataLst>
              <p:custData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4619" y="3193058"/>
            <a:ext cx="228600" cy="217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t-dantay\Documents\Placeholders\star.png">
            <a:extLst>
              <a:ext uri="{FF2B5EF4-FFF2-40B4-BE49-F238E27FC236}">
                <a16:creationId xmlns:a16="http://schemas.microsoft.com/office/drawing/2014/main" id="{FFB5159F-3AA3-4E16-B739-2BC4FB26810D}"/>
              </a:ext>
            </a:extLst>
          </p:cNvPr>
          <p:cNvPicPr>
            <a:picLocks noChangeAspect="1" noChangeArrowheads="1"/>
          </p:cNvPicPr>
          <p:nvPr userDrawn="1">
            <p:custDataLst>
              <p:custData r:id="rId5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0525" y="3193058"/>
            <a:ext cx="228600" cy="217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Users\t-dantay\Documents\Placeholders\star.png">
            <a:extLst>
              <a:ext uri="{FF2B5EF4-FFF2-40B4-BE49-F238E27FC236}">
                <a16:creationId xmlns:a16="http://schemas.microsoft.com/office/drawing/2014/main" id="{18216C42-38F5-4B2D-A010-287BD991E242}"/>
              </a:ext>
            </a:extLst>
          </p:cNvPr>
          <p:cNvPicPr>
            <a:picLocks noChangeAspect="1" noChangeArrowheads="1"/>
          </p:cNvPicPr>
          <p:nvPr userDrawn="1">
            <p:custDataLst>
              <p:custData r:id="rId6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6431" y="3193058"/>
            <a:ext cx="228600" cy="217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t-dantay\Documents\Placeholders\star.png">
            <a:extLst>
              <a:ext uri="{FF2B5EF4-FFF2-40B4-BE49-F238E27FC236}">
                <a16:creationId xmlns:a16="http://schemas.microsoft.com/office/drawing/2014/main" id="{C0F65679-1725-48A6-A5F0-9D7138807579}"/>
              </a:ext>
            </a:extLst>
          </p:cNvPr>
          <p:cNvPicPr>
            <a:picLocks noChangeAspect="1" noChangeArrowheads="1"/>
          </p:cNvPicPr>
          <p:nvPr userDrawn="1">
            <p:custDataLst>
              <p:custData r:id="rId7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2337" y="3193058"/>
            <a:ext cx="228600" cy="217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tent">
            <a:hlinkClick r:id="rId12" action="ppaction://hlinksldjump"/>
            <a:extLst>
              <a:ext uri="{FF2B5EF4-FFF2-40B4-BE49-F238E27FC236}">
                <a16:creationId xmlns:a16="http://schemas.microsoft.com/office/drawing/2014/main" id="{2D80DF93-94FE-4188-B1F3-E0252A276528}"/>
              </a:ext>
            </a:extLst>
          </p:cNvPr>
          <p:cNvSpPr/>
          <p:nvPr userDrawn="1">
            <p:custDataLst>
              <p:custData r:id="rId8"/>
            </p:custDataLst>
          </p:nvPr>
        </p:nvSpPr>
        <p:spPr>
          <a:xfrm>
            <a:off x="10099675" y="2000781"/>
            <a:ext cx="1211262" cy="4572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Soumettez votre idée</a:t>
            </a:r>
          </a:p>
        </p:txBody>
      </p:sp>
      <p:sp>
        <p:nvSpPr>
          <p:cNvPr id="11" name="MouseClick">
            <a:extLst>
              <a:ext uri="{FF2B5EF4-FFF2-40B4-BE49-F238E27FC236}">
                <a16:creationId xmlns:a16="http://schemas.microsoft.com/office/drawing/2014/main" id="{2F97A21B-23FF-44F2-ADD0-D42B624A21FF}"/>
              </a:ext>
            </a:extLst>
          </p:cNvPr>
          <p:cNvSpPr/>
          <p:nvPr userDrawn="1">
            <p:custDataLst>
              <p:custData r:id="rId9"/>
            </p:custDataLst>
          </p:nvPr>
        </p:nvSpPr>
        <p:spPr>
          <a:xfrm rot="20359169">
            <a:off x="11256049" y="2424090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138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44444E-6 C 0.01024 -0.00069 0.02083 0.00093 0.0309 -0.00231 C 0.03854 -0.00486 0.04479 -0.01203 0.05174 -0.01689 C 0.07917 -0.03611 0.0908 -0.06365 0.10642 -0.09814 C 0.11111 -0.1199 0.11372 -0.14074 0.11372 -0.16342 " pathEditMode="relative" ptsTypes="ffff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23" presetClass="exit" presetSubtype="32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" dur="1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customXml" Target="../../customXml/item209.xml"/><Relationship Id="rId18" Type="http://schemas.openxmlformats.org/officeDocument/2006/relationships/customXml" Target="../../customXml/item25.xm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customXml" Target="../../customXml/item75.xml"/><Relationship Id="rId34" Type="http://schemas.openxmlformats.org/officeDocument/2006/relationships/slide" Target="../slides/slide6.xml"/><Relationship Id="rId7" Type="http://schemas.openxmlformats.org/officeDocument/2006/relationships/slideLayout" Target="../slideLayouts/slideLayout7.xml"/><Relationship Id="rId12" Type="http://schemas.openxmlformats.org/officeDocument/2006/relationships/customXml" Target="../../customXml/item52.xml"/><Relationship Id="rId17" Type="http://schemas.openxmlformats.org/officeDocument/2006/relationships/customXml" Target="../../customXml/item44.xml"/><Relationship Id="rId25" Type="http://schemas.openxmlformats.org/officeDocument/2006/relationships/customXml" Target="../../customXml/item10.xml"/><Relationship Id="rId33" Type="http://schemas.openxmlformats.org/officeDocument/2006/relationships/slide" Target="../slides/slide7.xml"/><Relationship Id="rId2" Type="http://schemas.openxmlformats.org/officeDocument/2006/relationships/slideLayout" Target="../slideLayouts/slideLayout2.xml"/><Relationship Id="rId16" Type="http://schemas.openxmlformats.org/officeDocument/2006/relationships/customXml" Target="../../customXml/item174.xml"/><Relationship Id="rId20" Type="http://schemas.openxmlformats.org/officeDocument/2006/relationships/customXml" Target="../../customXml/item162.xml"/><Relationship Id="rId29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24" Type="http://schemas.openxmlformats.org/officeDocument/2006/relationships/customXml" Target="../../customXml/item202.xml"/><Relationship Id="rId32" Type="http://schemas.openxmlformats.org/officeDocument/2006/relationships/image" Target="../media/image7.png"/><Relationship Id="rId37" Type="http://schemas.openxmlformats.org/officeDocument/2006/relationships/slide" Target="../slides/slide10.xml"/><Relationship Id="rId5" Type="http://schemas.openxmlformats.org/officeDocument/2006/relationships/slideLayout" Target="../slideLayouts/slideLayout5.xml"/><Relationship Id="rId15" Type="http://schemas.openxmlformats.org/officeDocument/2006/relationships/customXml" Target="../../customXml/item70.xml"/><Relationship Id="rId23" Type="http://schemas.openxmlformats.org/officeDocument/2006/relationships/customXml" Target="../../customXml/item125.xml"/><Relationship Id="rId28" Type="http://schemas.openxmlformats.org/officeDocument/2006/relationships/image" Target="../media/image3.png"/><Relationship Id="rId36" Type="http://schemas.openxmlformats.org/officeDocument/2006/relationships/slide" Target="../slides/slide8.xml"/><Relationship Id="rId10" Type="http://schemas.openxmlformats.org/officeDocument/2006/relationships/slideLayout" Target="../slideLayouts/slideLayout10.xml"/><Relationship Id="rId19" Type="http://schemas.openxmlformats.org/officeDocument/2006/relationships/customXml" Target="../../customXml/item188.xml"/><Relationship Id="rId31" Type="http://schemas.openxmlformats.org/officeDocument/2006/relationships/image" Target="../media/image6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customXml" Target="../../customXml/item104.xml"/><Relationship Id="rId22" Type="http://schemas.openxmlformats.org/officeDocument/2006/relationships/customXml" Target="../../customXml/item189.xml"/><Relationship Id="rId27" Type="http://schemas.openxmlformats.org/officeDocument/2006/relationships/image" Target="../media/image2.png"/><Relationship Id="rId30" Type="http://schemas.openxmlformats.org/officeDocument/2006/relationships/image" Target="../media/image5.png"/><Relationship Id="rId35" Type="http://schemas.openxmlformats.org/officeDocument/2006/relationships/slide" Target="../slides/slid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WebBrowser">
            <a:extLst>
              <a:ext uri="{FF2B5EF4-FFF2-40B4-BE49-F238E27FC236}">
                <a16:creationId xmlns:a16="http://schemas.microsoft.com/office/drawing/2014/main" id="{81E5C295-6322-44E2-9F4D-E70892857C66}"/>
              </a:ext>
            </a:extLst>
          </p:cNvPr>
          <p:cNvGrpSpPr/>
          <p:nvPr userDrawn="1">
            <p:custDataLst>
              <p:custData r:id="rId12"/>
            </p:custDataLst>
          </p:nvPr>
        </p:nvGrpSpPr>
        <p:grpSpPr>
          <a:xfrm>
            <a:off x="0" y="-938202"/>
            <a:ext cx="12192000" cy="8722980"/>
            <a:chOff x="0" y="43508"/>
            <a:chExt cx="9144000" cy="6814491"/>
          </a:xfrm>
        </p:grpSpPr>
        <p:sp>
          <p:nvSpPr>
            <p:cNvPr id="3" name="Background">
              <a:extLst>
                <a:ext uri="{FF2B5EF4-FFF2-40B4-BE49-F238E27FC236}">
                  <a16:creationId xmlns:a16="http://schemas.microsoft.com/office/drawing/2014/main" id="{33AD869B-E5FD-44A3-9E47-98E60901ACC7}"/>
                </a:ext>
              </a:extLst>
            </p:cNvPr>
            <p:cNvSpPr/>
            <p:nvPr userDrawn="1"/>
          </p:nvSpPr>
          <p:spPr>
            <a:xfrm>
              <a:off x="0" y="43508"/>
              <a:ext cx="9144000" cy="6814491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4" name="WindowTitle">
              <a:extLst>
                <a:ext uri="{FF2B5EF4-FFF2-40B4-BE49-F238E27FC236}">
                  <a16:creationId xmlns:a16="http://schemas.microsoft.com/office/drawing/2014/main" id="{F131C7A0-5BDE-45D8-82ED-FB896420EA1F}"/>
                </a:ext>
              </a:extLst>
            </p:cNvPr>
            <p:cNvSpPr txBox="1"/>
            <p:nvPr/>
          </p:nvSpPr>
          <p:spPr>
            <a:xfrm>
              <a:off x="22515" y="43509"/>
              <a:ext cx="871345" cy="188496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Mozilla Firefox</a:t>
              </a: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E665102-803C-4928-93D7-139FDE3E827F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27" name="Oval 28">
                <a:extLst>
                  <a:ext uri="{FF2B5EF4-FFF2-40B4-BE49-F238E27FC236}">
                    <a16:creationId xmlns:a16="http://schemas.microsoft.com/office/drawing/2014/main" id="{08FAB433-F39D-4032-B134-8DD6F2EC36B1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eft Arrow 29">
                <a:extLst>
                  <a:ext uri="{FF2B5EF4-FFF2-40B4-BE49-F238E27FC236}">
                    <a16:creationId xmlns:a16="http://schemas.microsoft.com/office/drawing/2014/main" id="{953022D8-0BDE-4F63-A158-DC3432BA98BF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8EB0C0D-8E04-408C-A2FF-83CD7805535F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5" name="Oval 26">
                <a:extLst>
                  <a:ext uri="{FF2B5EF4-FFF2-40B4-BE49-F238E27FC236}">
                    <a16:creationId xmlns:a16="http://schemas.microsoft.com/office/drawing/2014/main" id="{954BF5E0-AAC5-4CC8-A0B1-C7FA1620131A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Right Arrow 27">
                <a:extLst>
                  <a:ext uri="{FF2B5EF4-FFF2-40B4-BE49-F238E27FC236}">
                    <a16:creationId xmlns:a16="http://schemas.microsoft.com/office/drawing/2014/main" id="{69ECCCC7-C0A7-4D2E-BCB0-0F73DD1E0B8D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7" name="Minimize - Maximize - Close">
              <a:extLst>
                <a:ext uri="{FF2B5EF4-FFF2-40B4-BE49-F238E27FC236}">
                  <a16:creationId xmlns:a16="http://schemas.microsoft.com/office/drawing/2014/main" id="{D491FCAF-1681-446F-B53D-1BB83236A6D7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2" name="Line">
                <a:extLst>
                  <a:ext uri="{FF2B5EF4-FFF2-40B4-BE49-F238E27FC236}">
                    <a16:creationId xmlns:a16="http://schemas.microsoft.com/office/drawing/2014/main" id="{B60D0852-5788-495F-A52B-60F32806DEE6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3" name="Line">
                <a:extLst>
                  <a:ext uri="{FF2B5EF4-FFF2-40B4-BE49-F238E27FC236}">
                    <a16:creationId xmlns:a16="http://schemas.microsoft.com/office/drawing/2014/main" id="{DE7023D4-9366-4420-B56C-028042F75389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4" name="Line">
                <a:extLst>
                  <a:ext uri="{FF2B5EF4-FFF2-40B4-BE49-F238E27FC236}">
                    <a16:creationId xmlns:a16="http://schemas.microsoft.com/office/drawing/2014/main" id="{0C02CBC8-32C3-4904-A152-A89791848571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8" name="WebPageBody">
              <a:extLst>
                <a:ext uri="{FF2B5EF4-FFF2-40B4-BE49-F238E27FC236}">
                  <a16:creationId xmlns:a16="http://schemas.microsoft.com/office/drawing/2014/main" id="{CCD4D90D-F5B1-4666-82FF-D5605D6A93A8}"/>
                </a:ext>
              </a:extLst>
            </p:cNvPr>
            <p:cNvSpPr/>
            <p:nvPr/>
          </p:nvSpPr>
          <p:spPr>
            <a:xfrm>
              <a:off x="76200" y="685160"/>
              <a:ext cx="8991600" cy="608858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fr-FR" sz="1050" kern="0" noProof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D85CACD-6883-4803-94D9-01C589687490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19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6F95F799-7D8A-4064-835B-1CAD9F2B569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B37D475F-8807-4566-BD6D-D99C5B448DE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E117660A-2F84-4EC6-9A5D-665F47900E7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F5406FD-E934-4EB2-AC95-625C8B5875DD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1" name="UrlBar">
                <a:extLst>
                  <a:ext uri="{FF2B5EF4-FFF2-40B4-BE49-F238E27FC236}">
                    <a16:creationId xmlns:a16="http://schemas.microsoft.com/office/drawing/2014/main" id="{4B8F653D-3B0F-4854-A617-3596707A0665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http://www.sond-agedepierre.fr</a:t>
                </a:r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950A16B7-0EC1-4A69-8CF5-FB4F6B981E39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3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93F7D0BC-4382-4C2F-B9C5-1B18254CF2E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4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D7456FE8-420A-408E-B118-8DEEACFE4AA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5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A2A02E2A-1B00-4B8F-8BB5-539BF55AA48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6" name="X">
                  <a:extLst>
                    <a:ext uri="{FF2B5EF4-FFF2-40B4-BE49-F238E27FC236}">
                      <a16:creationId xmlns:a16="http://schemas.microsoft.com/office/drawing/2014/main" id="{4010FC1F-AC2D-40F4-8B28-0A32EE3148F1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7" name="Straight Connector 16">
                    <a:extLst>
                      <a:ext uri="{FF2B5EF4-FFF2-40B4-BE49-F238E27FC236}">
                        <a16:creationId xmlns:a16="http://schemas.microsoft.com/office/drawing/2014/main" id="{30B27FF0-7027-4756-976A-E0BCA096B442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8" name="Straight Connector 17">
                    <a:extLst>
                      <a:ext uri="{FF2B5EF4-FFF2-40B4-BE49-F238E27FC236}">
                        <a16:creationId xmlns:a16="http://schemas.microsoft.com/office/drawing/2014/main" id="{70D8D36A-7029-43EA-B722-56B88C4BC4DC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pic>
        <p:nvPicPr>
          <p:cNvPr id="29" name="Image 28">
            <a:extLst>
              <a:ext uri="{FF2B5EF4-FFF2-40B4-BE49-F238E27FC236}">
                <a16:creationId xmlns:a16="http://schemas.microsoft.com/office/drawing/2014/main" id="{F5DB39A7-3E07-4457-9712-6E79F330CEFE}"/>
              </a:ext>
            </a:extLst>
          </p:cNvPr>
          <p:cNvPicPr>
            <a:picLocks noChangeAspect="1"/>
          </p:cNvPicPr>
          <p:nvPr userDrawn="1"/>
        </p:nvPicPr>
        <p:blipFill>
          <a:blip r:embed="rId32"/>
          <a:stretch>
            <a:fillRect/>
          </a:stretch>
        </p:blipFill>
        <p:spPr>
          <a:xfrm>
            <a:off x="108797" y="-10439"/>
            <a:ext cx="3724979" cy="1365622"/>
          </a:xfrm>
          <a:prstGeom prst="rect">
            <a:avLst/>
          </a:prstGeom>
        </p:spPr>
      </p:pic>
      <p:grpSp>
        <p:nvGrpSpPr>
          <p:cNvPr id="35" name="Group 1">
            <a:extLst>
              <a:ext uri="{FF2B5EF4-FFF2-40B4-BE49-F238E27FC236}">
                <a16:creationId xmlns:a16="http://schemas.microsoft.com/office/drawing/2014/main" id="{021C714C-ECF0-4039-B7FE-1585545EE4E0}"/>
              </a:ext>
            </a:extLst>
          </p:cNvPr>
          <p:cNvGrpSpPr/>
          <p:nvPr userDrawn="1">
            <p:custDataLst>
              <p:custData r:id="rId13"/>
            </p:custDataLst>
          </p:nvPr>
        </p:nvGrpSpPr>
        <p:grpSpPr>
          <a:xfrm>
            <a:off x="0" y="7795217"/>
            <a:ext cx="12192000" cy="344497"/>
            <a:chOff x="0" y="6472934"/>
            <a:chExt cx="9142195" cy="386081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1425DC88-2279-42F2-B6F3-E333225DFB1A}"/>
                </a:ext>
              </a:extLst>
            </p:cNvPr>
            <p:cNvSpPr/>
            <p:nvPr/>
          </p:nvSpPr>
          <p:spPr>
            <a:xfrm>
              <a:off x="0" y="6472934"/>
              <a:ext cx="9142195" cy="386081"/>
            </a:xfrm>
            <a:prstGeom prst="rect">
              <a:avLst/>
            </a:prstGeom>
            <a:gradFill flip="none" rotWithShape="1">
              <a:gsLst>
                <a:gs pos="0">
                  <a:srgbClr val="000000">
                    <a:lumMod val="65000"/>
                    <a:lumOff val="35000"/>
                    <a:alpha val="90000"/>
                  </a:srgbClr>
                </a:gs>
                <a:gs pos="100000">
                  <a:srgbClr val="000000">
                    <a:alpha val="39000"/>
                  </a:srgbClr>
                </a:gs>
              </a:gsLst>
              <a:lin ang="0" scaled="1"/>
              <a:tileRect/>
            </a:gradFill>
            <a:ln w="3175">
              <a:solidFill>
                <a:srgbClr val="000000">
                  <a:alpha val="58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Oval 3">
              <a:extLst>
                <a:ext uri="{FF2B5EF4-FFF2-40B4-BE49-F238E27FC236}">
                  <a16:creationId xmlns:a16="http://schemas.microsoft.com/office/drawing/2014/main" id="{E3EDA432-FA1C-4303-B58D-AB8AF58C2763}"/>
                </a:ext>
              </a:extLst>
            </p:cNvPr>
            <p:cNvSpPr/>
            <p:nvPr/>
          </p:nvSpPr>
          <p:spPr>
            <a:xfrm>
              <a:off x="7862753" y="6636572"/>
              <a:ext cx="111796" cy="113714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Oval 4">
              <a:extLst>
                <a:ext uri="{FF2B5EF4-FFF2-40B4-BE49-F238E27FC236}">
                  <a16:creationId xmlns:a16="http://schemas.microsoft.com/office/drawing/2014/main" id="{66966A89-EC86-4CBA-84FA-7B2B59BADA8A}"/>
                </a:ext>
              </a:extLst>
            </p:cNvPr>
            <p:cNvSpPr/>
            <p:nvPr/>
          </p:nvSpPr>
          <p:spPr>
            <a:xfrm>
              <a:off x="8055858" y="6636572"/>
              <a:ext cx="111796" cy="113714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Rounded Rectangle 5">
              <a:extLst>
                <a:ext uri="{FF2B5EF4-FFF2-40B4-BE49-F238E27FC236}">
                  <a16:creationId xmlns:a16="http://schemas.microsoft.com/office/drawing/2014/main" id="{1E11A2C1-A5ED-46F5-A69B-0291B1735B27}"/>
                </a:ext>
              </a:extLst>
            </p:cNvPr>
            <p:cNvSpPr/>
            <p:nvPr/>
          </p:nvSpPr>
          <p:spPr>
            <a:xfrm>
              <a:off x="462665" y="6483091"/>
              <a:ext cx="587821" cy="365760"/>
            </a:xfrm>
            <a:prstGeom prst="roundRect">
              <a:avLst>
                <a:gd name="adj" fmla="val 6250"/>
              </a:avLst>
            </a:prstGeom>
            <a:gradFill flip="none" rotWithShape="1">
              <a:gsLst>
                <a:gs pos="26000">
                  <a:srgbClr val="FFFFFF">
                    <a:alpha val="33000"/>
                  </a:srgbClr>
                </a:gs>
                <a:gs pos="52000">
                  <a:srgbClr val="FFFFFF">
                    <a:lumMod val="95000"/>
                    <a:alpha val="0"/>
                  </a:srgbClr>
                </a:gs>
              </a:gsLst>
              <a:lin ang="3900000" scaled="0"/>
              <a:tileRect/>
            </a:gradFill>
            <a:ln w="3175">
              <a:solidFill>
                <a:srgbClr val="FFFFFF">
                  <a:alpha val="56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0" name="Group 6">
              <a:extLst>
                <a:ext uri="{FF2B5EF4-FFF2-40B4-BE49-F238E27FC236}">
                  <a16:creationId xmlns:a16="http://schemas.microsoft.com/office/drawing/2014/main" id="{20E65CDD-940C-436E-A3D8-69D16C41A723}"/>
                </a:ext>
              </a:extLst>
            </p:cNvPr>
            <p:cNvGrpSpPr/>
            <p:nvPr/>
          </p:nvGrpSpPr>
          <p:grpSpPr>
            <a:xfrm>
              <a:off x="598219" y="6536431"/>
              <a:ext cx="322685" cy="271780"/>
              <a:chOff x="1109662" y="6184106"/>
              <a:chExt cx="302419" cy="228601"/>
            </a:xfrm>
          </p:grpSpPr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237B903E-F99B-41C0-8206-D899064561EE}"/>
                  </a:ext>
                </a:extLst>
              </p:cNvPr>
              <p:cNvSpPr/>
              <p:nvPr/>
            </p:nvSpPr>
            <p:spPr>
              <a:xfrm>
                <a:off x="1109662" y="6184106"/>
                <a:ext cx="302419" cy="228601"/>
              </a:xfrm>
              <a:prstGeom prst="rect">
                <a:avLst/>
              </a:prstGeom>
              <a:gradFill flip="none" rotWithShape="1">
                <a:gsLst>
                  <a:gs pos="0">
                    <a:srgbClr val="FFFFFF">
                      <a:lumMod val="85000"/>
                    </a:srgbClr>
                  </a:gs>
                  <a:gs pos="63000">
                    <a:srgbClr val="FFFFFF">
                      <a:lumMod val="6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BBB8B970-C00F-4CE0-A811-393DF2FE8B5E}"/>
                  </a:ext>
                </a:extLst>
              </p:cNvPr>
              <p:cNvSpPr/>
              <p:nvPr/>
            </p:nvSpPr>
            <p:spPr>
              <a:xfrm>
                <a:off x="1145381" y="6255544"/>
                <a:ext cx="223838" cy="123825"/>
              </a:xfrm>
              <a:prstGeom prst="rect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1" name="Group 7">
              <a:extLst>
                <a:ext uri="{FF2B5EF4-FFF2-40B4-BE49-F238E27FC236}">
                  <a16:creationId xmlns:a16="http://schemas.microsoft.com/office/drawing/2014/main" id="{5F9F62AE-670E-4696-A3FD-BD4022A4C742}"/>
                </a:ext>
              </a:extLst>
            </p:cNvPr>
            <p:cNvGrpSpPr/>
            <p:nvPr/>
          </p:nvGrpSpPr>
          <p:grpSpPr>
            <a:xfrm>
              <a:off x="2491137" y="6533892"/>
              <a:ext cx="322685" cy="271780"/>
              <a:chOff x="1109662" y="6184106"/>
              <a:chExt cx="302419" cy="228601"/>
            </a:xfrm>
          </p:grpSpPr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21E43953-E75A-4A7C-8ECB-B3F16B104F1B}"/>
                  </a:ext>
                </a:extLst>
              </p:cNvPr>
              <p:cNvSpPr/>
              <p:nvPr/>
            </p:nvSpPr>
            <p:spPr>
              <a:xfrm>
                <a:off x="1109662" y="6184106"/>
                <a:ext cx="302419" cy="228601"/>
              </a:xfrm>
              <a:prstGeom prst="rect">
                <a:avLst/>
              </a:prstGeom>
              <a:gradFill flip="none" rotWithShape="1">
                <a:gsLst>
                  <a:gs pos="0">
                    <a:srgbClr val="FFFFFF">
                      <a:lumMod val="85000"/>
                    </a:srgbClr>
                  </a:gs>
                  <a:gs pos="63000">
                    <a:srgbClr val="FFFFFF">
                      <a:lumMod val="6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0206C896-D1E0-4B32-AF3E-DA9705A52444}"/>
                  </a:ext>
                </a:extLst>
              </p:cNvPr>
              <p:cNvSpPr/>
              <p:nvPr/>
            </p:nvSpPr>
            <p:spPr>
              <a:xfrm>
                <a:off x="1145381" y="6255544"/>
                <a:ext cx="223838" cy="123825"/>
              </a:xfrm>
              <a:prstGeom prst="rect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2" name="Rounded Rectangle 8">
              <a:extLst>
                <a:ext uri="{FF2B5EF4-FFF2-40B4-BE49-F238E27FC236}">
                  <a16:creationId xmlns:a16="http://schemas.microsoft.com/office/drawing/2014/main" id="{9E9FA4E3-72B3-4442-B5E3-DEACB0FC4E21}"/>
                </a:ext>
              </a:extLst>
            </p:cNvPr>
            <p:cNvSpPr/>
            <p:nvPr/>
          </p:nvSpPr>
          <p:spPr>
            <a:xfrm>
              <a:off x="1723803" y="6483105"/>
              <a:ext cx="592013" cy="365760"/>
            </a:xfrm>
            <a:prstGeom prst="roundRect">
              <a:avLst>
                <a:gd name="adj" fmla="val 6250"/>
              </a:avLst>
            </a:prstGeom>
            <a:gradFill flip="none" rotWithShape="1">
              <a:gsLst>
                <a:gs pos="32000">
                  <a:srgbClr val="FFFFFF"/>
                </a:gs>
                <a:gs pos="81000">
                  <a:srgbClr val="FFFFFF">
                    <a:lumMod val="95000"/>
                    <a:alpha val="19000"/>
                  </a:srgbClr>
                </a:gs>
              </a:gsLst>
              <a:lin ang="3900000" scaled="0"/>
              <a:tileRect/>
            </a:gradFill>
            <a:ln w="3175">
              <a:solidFill>
                <a:srgbClr val="000000">
                  <a:alpha val="56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Rounded Rectangle 9">
              <a:extLst>
                <a:ext uri="{FF2B5EF4-FFF2-40B4-BE49-F238E27FC236}">
                  <a16:creationId xmlns:a16="http://schemas.microsoft.com/office/drawing/2014/main" id="{EA700635-BABF-4AD8-9974-A5EE775DFDCF}"/>
                </a:ext>
              </a:extLst>
            </p:cNvPr>
            <p:cNvSpPr/>
            <p:nvPr/>
          </p:nvSpPr>
          <p:spPr>
            <a:xfrm>
              <a:off x="1723804" y="6483090"/>
              <a:ext cx="553901" cy="365760"/>
            </a:xfrm>
            <a:prstGeom prst="roundRect">
              <a:avLst>
                <a:gd name="adj" fmla="val 6250"/>
              </a:avLst>
            </a:prstGeom>
            <a:gradFill flip="none" rotWithShape="1">
              <a:gsLst>
                <a:gs pos="32000">
                  <a:srgbClr val="FFFFFF"/>
                </a:gs>
                <a:gs pos="81000">
                  <a:srgbClr val="FFFFFF">
                    <a:lumMod val="95000"/>
                    <a:alpha val="19000"/>
                  </a:srgbClr>
                </a:gs>
              </a:gsLst>
              <a:lin ang="3900000" scaled="0"/>
              <a:tileRect/>
            </a:gradFill>
            <a:ln w="3175">
              <a:solidFill>
                <a:srgbClr val="000000">
                  <a:alpha val="56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Rounded Rectangle 10">
              <a:extLst>
                <a:ext uri="{FF2B5EF4-FFF2-40B4-BE49-F238E27FC236}">
                  <a16:creationId xmlns:a16="http://schemas.microsoft.com/office/drawing/2014/main" id="{756EEF34-0A46-4EFF-BE8D-72421E0015E2}"/>
                </a:ext>
              </a:extLst>
            </p:cNvPr>
            <p:cNvSpPr/>
            <p:nvPr/>
          </p:nvSpPr>
          <p:spPr>
            <a:xfrm>
              <a:off x="1723802" y="6483090"/>
              <a:ext cx="515788" cy="365760"/>
            </a:xfrm>
            <a:prstGeom prst="roundRect">
              <a:avLst>
                <a:gd name="adj" fmla="val 6250"/>
              </a:avLst>
            </a:prstGeom>
            <a:gradFill flip="none" rotWithShape="1">
              <a:gsLst>
                <a:gs pos="24000">
                  <a:srgbClr val="FFFFFF">
                    <a:alpha val="50000"/>
                  </a:srgbClr>
                </a:gs>
                <a:gs pos="60000">
                  <a:srgbClr val="FFFFFF">
                    <a:lumMod val="95000"/>
                    <a:alpha val="24000"/>
                  </a:srgbClr>
                </a:gs>
              </a:gsLst>
              <a:lin ang="3900000" scaled="0"/>
              <a:tileRect/>
            </a:gradFill>
            <a:ln w="3175">
              <a:solidFill>
                <a:srgbClr val="000000">
                  <a:alpha val="63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5" name="Group 11">
              <a:extLst>
                <a:ext uri="{FF2B5EF4-FFF2-40B4-BE49-F238E27FC236}">
                  <a16:creationId xmlns:a16="http://schemas.microsoft.com/office/drawing/2014/main" id="{CA2AE235-F0C1-47A9-9A84-30E28A4239F8}"/>
                </a:ext>
              </a:extLst>
            </p:cNvPr>
            <p:cNvGrpSpPr/>
            <p:nvPr/>
          </p:nvGrpSpPr>
          <p:grpSpPr>
            <a:xfrm>
              <a:off x="1817816" y="6536431"/>
              <a:ext cx="322685" cy="271780"/>
              <a:chOff x="1109662" y="6184106"/>
              <a:chExt cx="302419" cy="228601"/>
            </a:xfrm>
          </p:grpSpPr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1596DB3A-9269-4DDA-BAB1-78D09F1FE7E5}"/>
                  </a:ext>
                </a:extLst>
              </p:cNvPr>
              <p:cNvSpPr/>
              <p:nvPr/>
            </p:nvSpPr>
            <p:spPr>
              <a:xfrm>
                <a:off x="1109662" y="6184106"/>
                <a:ext cx="302419" cy="228601"/>
              </a:xfrm>
              <a:prstGeom prst="rect">
                <a:avLst/>
              </a:prstGeom>
              <a:gradFill flip="none" rotWithShape="1">
                <a:gsLst>
                  <a:gs pos="0">
                    <a:srgbClr val="FFFFFF">
                      <a:lumMod val="85000"/>
                    </a:srgbClr>
                  </a:gs>
                  <a:gs pos="63000">
                    <a:srgbClr val="FFFFFF">
                      <a:lumMod val="6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E3FE859F-3292-4DA7-BD79-F9D62A5A5092}"/>
                  </a:ext>
                </a:extLst>
              </p:cNvPr>
              <p:cNvSpPr/>
              <p:nvPr/>
            </p:nvSpPr>
            <p:spPr>
              <a:xfrm>
                <a:off x="1145381" y="6255544"/>
                <a:ext cx="223838" cy="123825"/>
              </a:xfrm>
              <a:prstGeom prst="rect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6" name="Oval 12">
              <a:extLst>
                <a:ext uri="{FF2B5EF4-FFF2-40B4-BE49-F238E27FC236}">
                  <a16:creationId xmlns:a16="http://schemas.microsoft.com/office/drawing/2014/main" id="{6EB93556-670C-4A48-84D9-B4A5829FE20F}"/>
                </a:ext>
              </a:extLst>
            </p:cNvPr>
            <p:cNvSpPr/>
            <p:nvPr/>
          </p:nvSpPr>
          <p:spPr>
            <a:xfrm>
              <a:off x="3166509" y="6549234"/>
              <a:ext cx="223593" cy="227428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Oval 13">
              <a:extLst>
                <a:ext uri="{FF2B5EF4-FFF2-40B4-BE49-F238E27FC236}">
                  <a16:creationId xmlns:a16="http://schemas.microsoft.com/office/drawing/2014/main" id="{61A98CDC-502A-4EFA-BFFA-FBD4667774F6}"/>
                </a:ext>
              </a:extLst>
            </p:cNvPr>
            <p:cNvSpPr/>
            <p:nvPr/>
          </p:nvSpPr>
          <p:spPr>
            <a:xfrm>
              <a:off x="1265973" y="6559394"/>
              <a:ext cx="223593" cy="227428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Isosceles Triangle 14">
              <a:extLst>
                <a:ext uri="{FF2B5EF4-FFF2-40B4-BE49-F238E27FC236}">
                  <a16:creationId xmlns:a16="http://schemas.microsoft.com/office/drawing/2014/main" id="{7ACC46E7-BD88-4328-AE2B-1B29557ACF0D}"/>
                </a:ext>
              </a:extLst>
            </p:cNvPr>
            <p:cNvSpPr/>
            <p:nvPr/>
          </p:nvSpPr>
          <p:spPr>
            <a:xfrm>
              <a:off x="7644400" y="6667460"/>
              <a:ext cx="98333" cy="58980"/>
            </a:xfrm>
            <a:prstGeom prst="triangle">
              <a:avLst/>
            </a:prstGeom>
            <a:solidFill>
              <a:srgbClr val="FFFFFF"/>
            </a:solidFill>
            <a:ln w="6350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Rounded Rectangle 15">
              <a:extLst>
                <a:ext uri="{FF2B5EF4-FFF2-40B4-BE49-F238E27FC236}">
                  <a16:creationId xmlns:a16="http://schemas.microsoft.com/office/drawing/2014/main" id="{0E542203-5A8F-41DB-B91D-CC64B3FFE825}"/>
                </a:ext>
              </a:extLst>
            </p:cNvPr>
            <p:cNvSpPr/>
            <p:nvPr/>
          </p:nvSpPr>
          <p:spPr>
            <a:xfrm>
              <a:off x="3601028" y="6482015"/>
              <a:ext cx="587821" cy="365760"/>
            </a:xfrm>
            <a:prstGeom prst="roundRect">
              <a:avLst>
                <a:gd name="adj" fmla="val 6250"/>
              </a:avLst>
            </a:prstGeom>
            <a:noFill/>
            <a:ln w="3175">
              <a:solidFill>
                <a:srgbClr val="FFFFFF">
                  <a:alpha val="56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Rounded Rectangle 16">
              <a:extLst>
                <a:ext uri="{FF2B5EF4-FFF2-40B4-BE49-F238E27FC236}">
                  <a16:creationId xmlns:a16="http://schemas.microsoft.com/office/drawing/2014/main" id="{7E8937D2-923F-4151-B2B9-F8CBC7BABF83}"/>
                </a:ext>
              </a:extLst>
            </p:cNvPr>
            <p:cNvSpPr/>
            <p:nvPr/>
          </p:nvSpPr>
          <p:spPr>
            <a:xfrm>
              <a:off x="3603586" y="6482032"/>
              <a:ext cx="549249" cy="365760"/>
            </a:xfrm>
            <a:prstGeom prst="roundRect">
              <a:avLst>
                <a:gd name="adj" fmla="val 6250"/>
              </a:avLst>
            </a:prstGeom>
            <a:noFill/>
            <a:ln w="3175">
              <a:solidFill>
                <a:srgbClr val="FFFFFF">
                  <a:alpha val="56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Rounded Rectangle 17">
              <a:extLst>
                <a:ext uri="{FF2B5EF4-FFF2-40B4-BE49-F238E27FC236}">
                  <a16:creationId xmlns:a16="http://schemas.microsoft.com/office/drawing/2014/main" id="{02C47126-7CB2-4C7E-9CA5-9759A5B42A92}"/>
                </a:ext>
              </a:extLst>
            </p:cNvPr>
            <p:cNvSpPr/>
            <p:nvPr/>
          </p:nvSpPr>
          <p:spPr>
            <a:xfrm>
              <a:off x="3603585" y="6484573"/>
              <a:ext cx="508594" cy="365760"/>
            </a:xfrm>
            <a:prstGeom prst="roundRect">
              <a:avLst>
                <a:gd name="adj" fmla="val 6250"/>
              </a:avLst>
            </a:prstGeom>
            <a:gradFill flip="none" rotWithShape="1">
              <a:gsLst>
                <a:gs pos="26000">
                  <a:srgbClr val="FFFFFF">
                    <a:alpha val="33000"/>
                  </a:srgbClr>
                </a:gs>
                <a:gs pos="52000">
                  <a:srgbClr val="FFFFFF">
                    <a:lumMod val="95000"/>
                    <a:alpha val="0"/>
                  </a:srgbClr>
                </a:gs>
              </a:gsLst>
              <a:lin ang="3900000" scaled="0"/>
              <a:tileRect/>
            </a:gradFill>
            <a:ln w="3175">
              <a:solidFill>
                <a:srgbClr val="FFFFFF">
                  <a:alpha val="56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52" name="Group 18">
              <a:extLst>
                <a:ext uri="{FF2B5EF4-FFF2-40B4-BE49-F238E27FC236}">
                  <a16:creationId xmlns:a16="http://schemas.microsoft.com/office/drawing/2014/main" id="{030BB466-CA1B-489D-BAE2-7B03F71E1DFD}"/>
                </a:ext>
              </a:extLst>
            </p:cNvPr>
            <p:cNvGrpSpPr/>
            <p:nvPr/>
          </p:nvGrpSpPr>
          <p:grpSpPr>
            <a:xfrm>
              <a:off x="3692948" y="6536430"/>
              <a:ext cx="322685" cy="271780"/>
              <a:chOff x="1109662" y="6184106"/>
              <a:chExt cx="302419" cy="228601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4EC6CD0D-396A-4E68-9F09-A72ECC50C7DE}"/>
                  </a:ext>
                </a:extLst>
              </p:cNvPr>
              <p:cNvSpPr/>
              <p:nvPr/>
            </p:nvSpPr>
            <p:spPr>
              <a:xfrm>
                <a:off x="1109662" y="6184106"/>
                <a:ext cx="302419" cy="228601"/>
              </a:xfrm>
              <a:prstGeom prst="rect">
                <a:avLst/>
              </a:prstGeom>
              <a:gradFill flip="none" rotWithShape="1">
                <a:gsLst>
                  <a:gs pos="0">
                    <a:srgbClr val="FFFFFF">
                      <a:lumMod val="85000"/>
                    </a:srgbClr>
                  </a:gs>
                  <a:gs pos="63000">
                    <a:srgbClr val="FFFFFF">
                      <a:lumMod val="6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F0957714-4F17-44D1-AE18-3DE0441A01C9}"/>
                  </a:ext>
                </a:extLst>
              </p:cNvPr>
              <p:cNvSpPr/>
              <p:nvPr/>
            </p:nvSpPr>
            <p:spPr>
              <a:xfrm>
                <a:off x="1145381" y="6255544"/>
                <a:ext cx="223838" cy="123825"/>
              </a:xfrm>
              <a:prstGeom prst="rect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6BE46ED6-650A-4CF9-92A9-454A629D2F44}"/>
                </a:ext>
              </a:extLst>
            </p:cNvPr>
            <p:cNvSpPr/>
            <p:nvPr/>
          </p:nvSpPr>
          <p:spPr>
            <a:xfrm>
              <a:off x="9017402" y="6483090"/>
              <a:ext cx="124793" cy="361482"/>
            </a:xfrm>
            <a:prstGeom prst="rect">
              <a:avLst/>
            </a:prstGeom>
            <a:gradFill>
              <a:gsLst>
                <a:gs pos="0">
                  <a:srgbClr val="FFFFFF">
                    <a:alpha val="84000"/>
                  </a:srgbClr>
                </a:gs>
                <a:gs pos="32000">
                  <a:srgbClr val="FFFFFF">
                    <a:alpha val="0"/>
                  </a:srgbClr>
                </a:gs>
                <a:gs pos="100000">
                  <a:srgbClr val="FFFFFF">
                    <a:alpha val="40000"/>
                  </a:srgbClr>
                </a:gs>
              </a:gsLst>
              <a:lin ang="3000000" scaled="0"/>
            </a:gradFill>
            <a:ln w="3175">
              <a:solidFill>
                <a:srgbClr val="FFFFFF">
                  <a:alpha val="52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F11C5CF9-3463-4593-A0F0-5400C02AF593}"/>
                </a:ext>
              </a:extLst>
            </p:cNvPr>
            <p:cNvSpPr/>
            <p:nvPr/>
          </p:nvSpPr>
          <p:spPr>
            <a:xfrm>
              <a:off x="8270452" y="6492546"/>
              <a:ext cx="600062" cy="346599"/>
            </a:xfrm>
            <a:prstGeom prst="rect">
              <a:avLst/>
            </a:prstGeom>
          </p:spPr>
          <p:txBody>
            <a:bodyPr wrap="none" lIns="97531" tIns="48766" rIns="97531" bIns="48766">
              <a:spAutoFit/>
            </a:bodyPr>
            <a:lstStyle/>
            <a:p>
              <a:pPr algn="just"/>
              <a:r>
                <a:rPr lang="en-US" sz="900" dirty="0">
                  <a:solidFill>
                    <a:srgbClr val="FFFFFF"/>
                  </a:solidFill>
                  <a:latin typeface="Segoe UI" pitchFamily="34" charset="0"/>
                  <a:cs typeface="Segoe UI" pitchFamily="34" charset="0"/>
                </a:rPr>
                <a:t>4:20PM</a:t>
              </a:r>
            </a:p>
            <a:p>
              <a:pPr algn="just"/>
              <a:r>
                <a:rPr lang="en-US" sz="900" dirty="0">
                  <a:solidFill>
                    <a:srgbClr val="FFFFFF"/>
                  </a:solidFill>
                  <a:latin typeface="Segoe UI" pitchFamily="34" charset="0"/>
                  <a:cs typeface="Segoe UI" pitchFamily="34" charset="0"/>
                </a:rPr>
                <a:t>11/11/2011</a:t>
              </a:r>
            </a:p>
          </p:txBody>
        </p:sp>
        <p:sp>
          <p:nvSpPr>
            <p:cNvPr id="55" name="Oval 21">
              <a:extLst>
                <a:ext uri="{FF2B5EF4-FFF2-40B4-BE49-F238E27FC236}">
                  <a16:creationId xmlns:a16="http://schemas.microsoft.com/office/drawing/2014/main" id="{F9344C2F-4ECF-428F-B20C-51832763B4F7}"/>
                </a:ext>
              </a:extLst>
            </p:cNvPr>
            <p:cNvSpPr/>
            <p:nvPr/>
          </p:nvSpPr>
          <p:spPr>
            <a:xfrm>
              <a:off x="50149" y="6492812"/>
              <a:ext cx="355716" cy="342500"/>
            </a:xfrm>
            <a:prstGeom prst="ellipse">
              <a:avLst/>
            </a:prstGeom>
            <a:gradFill flip="none" rotWithShape="1">
              <a:gsLst>
                <a:gs pos="0">
                  <a:srgbClr val="FFFFFF">
                    <a:lumMod val="95000"/>
                  </a:srgbClr>
                </a:gs>
                <a:gs pos="49000">
                  <a:srgbClr val="FFFFFF">
                    <a:lumMod val="75000"/>
                    <a:alpha val="0"/>
                  </a:srgbClr>
                </a:gs>
                <a:gs pos="100000">
                  <a:srgbClr val="FFFFFF">
                    <a:lumMod val="95000"/>
                    <a:alpha val="88000"/>
                  </a:srgbClr>
                </a:gs>
              </a:gsLst>
              <a:lin ang="5400000" scaled="0"/>
              <a:tileRect/>
            </a:gradFill>
            <a:ln w="3175">
              <a:solidFill>
                <a:srgbClr val="FFFFFF">
                  <a:alpha val="46000"/>
                </a:srgb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56" name="Group 22">
              <a:extLst>
                <a:ext uri="{FF2B5EF4-FFF2-40B4-BE49-F238E27FC236}">
                  <a16:creationId xmlns:a16="http://schemas.microsoft.com/office/drawing/2014/main" id="{36B8098A-FA16-493D-A71E-5F91B3CDA580}"/>
                </a:ext>
              </a:extLst>
            </p:cNvPr>
            <p:cNvGrpSpPr/>
            <p:nvPr/>
          </p:nvGrpSpPr>
          <p:grpSpPr>
            <a:xfrm>
              <a:off x="126959" y="6567743"/>
              <a:ext cx="208519" cy="222370"/>
              <a:chOff x="4463988" y="6163995"/>
              <a:chExt cx="208519" cy="222370"/>
            </a:xfrm>
          </p:grpSpPr>
          <p:sp>
            <p:nvSpPr>
              <p:cNvPr id="57" name="Flowchart: Stored Data 23">
                <a:extLst>
                  <a:ext uri="{FF2B5EF4-FFF2-40B4-BE49-F238E27FC236}">
                    <a16:creationId xmlns:a16="http://schemas.microsoft.com/office/drawing/2014/main" id="{706440CC-3C4E-43E3-9FAC-4A260EAB9EEC}"/>
                  </a:ext>
                </a:extLst>
              </p:cNvPr>
              <p:cNvSpPr/>
              <p:nvPr/>
            </p:nvSpPr>
            <p:spPr>
              <a:xfrm rot="6015054">
                <a:off x="4478523" y="6167039"/>
                <a:ext cx="97619" cy="91532"/>
              </a:xfrm>
              <a:prstGeom prst="flowChartOnlineStorag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8" name="Flowchart: Stored Data 24">
                <a:extLst>
                  <a:ext uri="{FF2B5EF4-FFF2-40B4-BE49-F238E27FC236}">
                    <a16:creationId xmlns:a16="http://schemas.microsoft.com/office/drawing/2014/main" id="{EB2BA5F8-2F9A-41F1-BF4E-E64F9C4BBB8B}"/>
                  </a:ext>
                </a:extLst>
              </p:cNvPr>
              <p:cNvSpPr/>
              <p:nvPr/>
            </p:nvSpPr>
            <p:spPr>
              <a:xfrm rot="6015054">
                <a:off x="4460944" y="6261711"/>
                <a:ext cx="97619" cy="91532"/>
              </a:xfrm>
              <a:prstGeom prst="flowChartOnlineStorag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Flowchart: Stored Data 25">
                <a:extLst>
                  <a:ext uri="{FF2B5EF4-FFF2-40B4-BE49-F238E27FC236}">
                    <a16:creationId xmlns:a16="http://schemas.microsoft.com/office/drawing/2014/main" id="{908671DA-D989-48A3-91FD-8140B2C873E9}"/>
                  </a:ext>
                </a:extLst>
              </p:cNvPr>
              <p:cNvSpPr/>
              <p:nvPr/>
            </p:nvSpPr>
            <p:spPr>
              <a:xfrm rot="16763420">
                <a:off x="4579090" y="6197831"/>
                <a:ext cx="96257" cy="90577"/>
              </a:xfrm>
              <a:prstGeom prst="flowChartOnlineStorag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0" name="Flowchart: Stored Data 26">
                <a:extLst>
                  <a:ext uri="{FF2B5EF4-FFF2-40B4-BE49-F238E27FC236}">
                    <a16:creationId xmlns:a16="http://schemas.microsoft.com/office/drawing/2014/main" id="{0A54AB64-2AE8-4535-9CCB-789BCF1E2870}"/>
                  </a:ext>
                </a:extLst>
              </p:cNvPr>
              <p:cNvSpPr/>
              <p:nvPr/>
            </p:nvSpPr>
            <p:spPr>
              <a:xfrm rot="16763420">
                <a:off x="4561764" y="6292267"/>
                <a:ext cx="97619" cy="90577"/>
              </a:xfrm>
              <a:prstGeom prst="flowChartOnlineStorag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 dirty="0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69" name="Tile">
            <a:extLst>
              <a:ext uri="{FF2B5EF4-FFF2-40B4-BE49-F238E27FC236}">
                <a16:creationId xmlns:a16="http://schemas.microsoft.com/office/drawing/2014/main" id="{09528970-871B-46EF-A6EE-4DC9CA1E8EA2}"/>
              </a:ext>
            </a:extLst>
          </p:cNvPr>
          <p:cNvSpPr/>
          <p:nvPr userDrawn="1">
            <p:custDataLst>
              <p:custData r:id="rId14"/>
            </p:custDataLst>
          </p:nvPr>
        </p:nvSpPr>
        <p:spPr>
          <a:xfrm>
            <a:off x="101600" y="7435545"/>
            <a:ext cx="11988315" cy="253442"/>
          </a:xfrm>
          <a:prstGeom prst="rect">
            <a:avLst/>
          </a:prstGeom>
          <a:solidFill>
            <a:srgbClr val="FFFFFF">
              <a:lumMod val="85000"/>
            </a:srgb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Content">
            <a:extLst>
              <a:ext uri="{FF2B5EF4-FFF2-40B4-BE49-F238E27FC236}">
                <a16:creationId xmlns:a16="http://schemas.microsoft.com/office/drawing/2014/main" id="{28B44F1E-CBA7-4461-AA1C-87506A467715}"/>
              </a:ext>
            </a:extLst>
          </p:cNvPr>
          <p:cNvSpPr txBox="1"/>
          <p:nvPr userDrawn="1">
            <p:custDataLst>
              <p:custData r:id="rId15"/>
            </p:custDataLst>
          </p:nvPr>
        </p:nvSpPr>
        <p:spPr>
          <a:xfrm>
            <a:off x="60902" y="0"/>
            <a:ext cx="3371958" cy="415498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SOND-AGE DE PIERRE</a:t>
            </a:r>
          </a:p>
        </p:txBody>
      </p:sp>
      <p:sp>
        <p:nvSpPr>
          <p:cNvPr id="71" name="Tile">
            <a:extLst>
              <a:ext uri="{FF2B5EF4-FFF2-40B4-BE49-F238E27FC236}">
                <a16:creationId xmlns:a16="http://schemas.microsoft.com/office/drawing/2014/main" id="{97024598-2560-4521-AADA-61D89D1DA3F5}"/>
              </a:ext>
            </a:extLst>
          </p:cNvPr>
          <p:cNvSpPr/>
          <p:nvPr userDrawn="1">
            <p:custDataLst>
              <p:custData r:id="rId16"/>
            </p:custDataLst>
          </p:nvPr>
        </p:nvSpPr>
        <p:spPr>
          <a:xfrm>
            <a:off x="115797" y="1403840"/>
            <a:ext cx="11682851" cy="452462"/>
          </a:xfrm>
          <a:prstGeom prst="rect">
            <a:avLst/>
          </a:prstGeom>
          <a:solidFill>
            <a:srgbClr val="FFFFFF">
              <a:lumMod val="85000"/>
            </a:srgb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Tile">
            <a:hlinkClick r:id="rId33" action="ppaction://hlinksldjump"/>
            <a:extLst>
              <a:ext uri="{FF2B5EF4-FFF2-40B4-BE49-F238E27FC236}">
                <a16:creationId xmlns:a16="http://schemas.microsoft.com/office/drawing/2014/main" id="{75B020CB-4996-4FAB-BD5A-BA07C10E94FE}"/>
              </a:ext>
            </a:extLst>
          </p:cNvPr>
          <p:cNvSpPr/>
          <p:nvPr userDrawn="1">
            <p:custDataLst>
              <p:custData r:id="rId17"/>
            </p:custDataLst>
          </p:nvPr>
        </p:nvSpPr>
        <p:spPr>
          <a:xfrm>
            <a:off x="212060" y="1479335"/>
            <a:ext cx="1570333" cy="32504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fr-FR" sz="1400" noProof="0" dirty="0"/>
              <a:t>Sondages</a:t>
            </a:r>
            <a:r>
              <a:rPr lang="en-US" sz="1400" dirty="0"/>
              <a:t> </a:t>
            </a:r>
            <a:r>
              <a:rPr lang="fr-FR" sz="1400" noProof="0" dirty="0"/>
              <a:t>récents*</a:t>
            </a:r>
          </a:p>
        </p:txBody>
      </p:sp>
      <p:sp>
        <p:nvSpPr>
          <p:cNvPr id="73" name="Tile">
            <a:hlinkClick r:id="rId34" action="ppaction://hlinksldjump"/>
            <a:extLst>
              <a:ext uri="{FF2B5EF4-FFF2-40B4-BE49-F238E27FC236}">
                <a16:creationId xmlns:a16="http://schemas.microsoft.com/office/drawing/2014/main" id="{864FB0A0-06A1-44DB-A80A-61CE6BD846F4}"/>
              </a:ext>
            </a:extLst>
          </p:cNvPr>
          <p:cNvSpPr/>
          <p:nvPr userDrawn="1">
            <p:custDataLst>
              <p:custData r:id="rId18"/>
            </p:custDataLst>
          </p:nvPr>
        </p:nvSpPr>
        <p:spPr>
          <a:xfrm>
            <a:off x="1885224" y="1467849"/>
            <a:ext cx="1817772" cy="33653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400" dirty="0"/>
              <a:t>Sondages populaires*</a:t>
            </a:r>
          </a:p>
        </p:txBody>
      </p:sp>
      <p:sp>
        <p:nvSpPr>
          <p:cNvPr id="74" name="Tile">
            <a:hlinkClick r:id="rId35" action="ppaction://hlinksldjump"/>
            <a:extLst>
              <a:ext uri="{FF2B5EF4-FFF2-40B4-BE49-F238E27FC236}">
                <a16:creationId xmlns:a16="http://schemas.microsoft.com/office/drawing/2014/main" id="{0374338C-9C14-4CC0-A080-6154FC9B4B1F}"/>
              </a:ext>
            </a:extLst>
          </p:cNvPr>
          <p:cNvSpPr/>
          <p:nvPr userDrawn="1">
            <p:custDataLst>
              <p:custData r:id="rId19"/>
            </p:custDataLst>
          </p:nvPr>
        </p:nvSpPr>
        <p:spPr>
          <a:xfrm>
            <a:off x="5403795" y="1479335"/>
            <a:ext cx="1529787" cy="31772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400" dirty="0"/>
              <a:t>Créer un sondage</a:t>
            </a:r>
          </a:p>
        </p:txBody>
      </p:sp>
      <p:sp>
        <p:nvSpPr>
          <p:cNvPr id="75" name="Tile">
            <a:hlinkClick r:id="rId36" action="ppaction://hlinksldjump"/>
            <a:extLst>
              <a:ext uri="{FF2B5EF4-FFF2-40B4-BE49-F238E27FC236}">
                <a16:creationId xmlns:a16="http://schemas.microsoft.com/office/drawing/2014/main" id="{73FE1FF2-7B22-4080-BC16-0483435448A2}"/>
              </a:ext>
            </a:extLst>
          </p:cNvPr>
          <p:cNvSpPr/>
          <p:nvPr userDrawn="1">
            <p:custDataLst>
              <p:custData r:id="rId20"/>
            </p:custDataLst>
          </p:nvPr>
        </p:nvSpPr>
        <p:spPr>
          <a:xfrm>
            <a:off x="11007034" y="7483002"/>
            <a:ext cx="731694" cy="15834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200" dirty="0">
                <a:hlinkClick r:id="rId36" action="ppaction://hlinksldjump"/>
              </a:rPr>
              <a:t>Contact</a:t>
            </a:r>
            <a:endParaRPr lang="en-US" sz="1200" dirty="0"/>
          </a:p>
        </p:txBody>
      </p:sp>
      <p:grpSp>
        <p:nvGrpSpPr>
          <p:cNvPr id="77" name="Image">
            <a:extLst>
              <a:ext uri="{FF2B5EF4-FFF2-40B4-BE49-F238E27FC236}">
                <a16:creationId xmlns:a16="http://schemas.microsoft.com/office/drawing/2014/main" id="{6F6BAEE9-EB79-4A76-8C99-86DAB4BAA707}"/>
              </a:ext>
            </a:extLst>
          </p:cNvPr>
          <p:cNvGrpSpPr/>
          <p:nvPr userDrawn="1">
            <p:custDataLst>
              <p:custData r:id="rId21"/>
            </p:custDataLst>
          </p:nvPr>
        </p:nvGrpSpPr>
        <p:grpSpPr>
          <a:xfrm>
            <a:off x="3854098" y="-32283"/>
            <a:ext cx="7938035" cy="1381657"/>
            <a:chOff x="4037608" y="2896991"/>
            <a:chExt cx="1059255" cy="1059255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EE9133E3-8D0B-4A3A-8761-58131BFF2F99}"/>
                </a:ext>
              </a:extLst>
            </p:cNvPr>
            <p:cNvSpPr/>
            <p:nvPr/>
          </p:nvSpPr>
          <p:spPr>
            <a:xfrm>
              <a:off x="4037608" y="2896991"/>
              <a:ext cx="1059255" cy="1059255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cxnSp>
          <p:nvCxnSpPr>
            <p:cNvPr id="79" name="Straight Connector 3">
              <a:extLst>
                <a:ext uri="{FF2B5EF4-FFF2-40B4-BE49-F238E27FC236}">
                  <a16:creationId xmlns:a16="http://schemas.microsoft.com/office/drawing/2014/main" id="{A9A30391-DDAC-469C-8A6D-7AAD39C8C711}"/>
                </a:ext>
              </a:extLst>
            </p:cNvPr>
            <p:cNvCxnSpPr/>
            <p:nvPr/>
          </p:nvCxnSpPr>
          <p:spPr>
            <a:xfrm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  <p:cxnSp>
          <p:nvCxnSpPr>
            <p:cNvPr id="80" name="Straight Connector 4">
              <a:extLst>
                <a:ext uri="{FF2B5EF4-FFF2-40B4-BE49-F238E27FC236}">
                  <a16:creationId xmlns:a16="http://schemas.microsoft.com/office/drawing/2014/main" id="{FF0B974F-663B-4F32-9FE8-97F30B9F74C2}"/>
                </a:ext>
              </a:extLst>
            </p:cNvPr>
            <p:cNvCxnSpPr/>
            <p:nvPr/>
          </p:nvCxnSpPr>
          <p:spPr>
            <a:xfrm flipV="1"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</p:grpSp>
      <p:sp>
        <p:nvSpPr>
          <p:cNvPr id="88" name="Tile">
            <a:hlinkClick r:id="rId37" action="ppaction://hlinksldjump"/>
            <a:extLst>
              <a:ext uri="{FF2B5EF4-FFF2-40B4-BE49-F238E27FC236}">
                <a16:creationId xmlns:a16="http://schemas.microsoft.com/office/drawing/2014/main" id="{20BD5839-D135-4BEB-801B-A226130EEF20}"/>
              </a:ext>
            </a:extLst>
          </p:cNvPr>
          <p:cNvSpPr/>
          <p:nvPr userDrawn="1">
            <p:custDataLst>
              <p:custData r:id="rId22"/>
            </p:custDataLst>
          </p:nvPr>
        </p:nvSpPr>
        <p:spPr>
          <a:xfrm>
            <a:off x="3794503" y="1472019"/>
            <a:ext cx="1507692" cy="32504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400" dirty="0"/>
              <a:t>Boite à idées*</a:t>
            </a:r>
          </a:p>
        </p:txBody>
      </p:sp>
      <p:sp>
        <p:nvSpPr>
          <p:cNvPr id="82" name="Content">
            <a:extLst>
              <a:ext uri="{FF2B5EF4-FFF2-40B4-BE49-F238E27FC236}">
                <a16:creationId xmlns:a16="http://schemas.microsoft.com/office/drawing/2014/main" id="{8EA157BD-68C4-4515-8569-AF1C4CABD455}"/>
              </a:ext>
            </a:extLst>
          </p:cNvPr>
          <p:cNvSpPr/>
          <p:nvPr userDrawn="1">
            <p:custDataLst>
              <p:custData r:id="rId23"/>
            </p:custDataLst>
          </p:nvPr>
        </p:nvSpPr>
        <p:spPr>
          <a:xfrm>
            <a:off x="10327193" y="1537496"/>
            <a:ext cx="1349980" cy="221987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000000"/>
                </a:solidFill>
                <a:latin typeface="Segoe UI Semibold" pitchFamily="34" charset="0"/>
                <a:ea typeface="Segoe UI Semibold" pitchFamily="34" charset="0"/>
                <a:cs typeface="Segoe UI Semibold" pitchFamily="34" charset="0"/>
              </a:rPr>
              <a:t>S’inscrire</a:t>
            </a:r>
          </a:p>
        </p:txBody>
      </p:sp>
      <p:sp>
        <p:nvSpPr>
          <p:cNvPr id="83" name="Content">
            <a:extLst>
              <a:ext uri="{FF2B5EF4-FFF2-40B4-BE49-F238E27FC236}">
                <a16:creationId xmlns:a16="http://schemas.microsoft.com/office/drawing/2014/main" id="{48E320D8-4D6D-4E4E-B8B8-CDAAE5379054}"/>
              </a:ext>
            </a:extLst>
          </p:cNvPr>
          <p:cNvSpPr/>
          <p:nvPr userDrawn="1">
            <p:custDataLst>
              <p:custData r:id="rId24"/>
            </p:custDataLst>
          </p:nvPr>
        </p:nvSpPr>
        <p:spPr>
          <a:xfrm>
            <a:off x="9084801" y="1537496"/>
            <a:ext cx="1191331" cy="221986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000000"/>
                </a:solidFill>
                <a:latin typeface="Segoe UI Semibold" pitchFamily="34" charset="0"/>
                <a:ea typeface="Segoe UI Semibold" pitchFamily="34" charset="0"/>
                <a:cs typeface="Segoe UI Semibold" pitchFamily="34" charset="0"/>
              </a:rPr>
              <a:t>Connection</a:t>
            </a:r>
          </a:p>
        </p:txBody>
      </p:sp>
      <p:grpSp>
        <p:nvGrpSpPr>
          <p:cNvPr id="30" name="ScrollbarVertical">
            <a:extLst>
              <a:ext uri="{FF2B5EF4-FFF2-40B4-BE49-F238E27FC236}">
                <a16:creationId xmlns:a16="http://schemas.microsoft.com/office/drawing/2014/main" id="{14167AE2-7FA9-47BC-A3EA-D8E4AE9A5675}"/>
              </a:ext>
            </a:extLst>
          </p:cNvPr>
          <p:cNvGrpSpPr/>
          <p:nvPr userDrawn="1">
            <p:custDataLst>
              <p:custData r:id="rId25"/>
            </p:custDataLst>
          </p:nvPr>
        </p:nvGrpSpPr>
        <p:grpSpPr>
          <a:xfrm>
            <a:off x="11798648" y="-116848"/>
            <a:ext cx="274654" cy="7552392"/>
            <a:chOff x="4496659" y="1543109"/>
            <a:chExt cx="147992" cy="3562291"/>
          </a:xfrm>
        </p:grpSpPr>
        <p:sp>
          <p:nvSpPr>
            <p:cNvPr id="32" name="Slider">
              <a:extLst>
                <a:ext uri="{FF2B5EF4-FFF2-40B4-BE49-F238E27FC236}">
                  <a16:creationId xmlns:a16="http://schemas.microsoft.com/office/drawing/2014/main" id="{BB8BCF2A-4F06-4B38-955D-FCD9D3F6260B}"/>
                </a:ext>
              </a:extLst>
            </p:cNvPr>
            <p:cNvSpPr/>
            <p:nvPr/>
          </p:nvSpPr>
          <p:spPr>
            <a:xfrm>
              <a:off x="4496659" y="2230518"/>
              <a:ext cx="147992" cy="34656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UpArrow">
              <a:extLst>
                <a:ext uri="{FF2B5EF4-FFF2-40B4-BE49-F238E27FC236}">
                  <a16:creationId xmlns:a16="http://schemas.microsoft.com/office/drawing/2014/main" id="{BE5647E4-71BC-4BA2-A656-2FFD6BCB1755}"/>
                </a:ext>
              </a:extLst>
            </p:cNvPr>
            <p:cNvSpPr/>
            <p:nvPr/>
          </p:nvSpPr>
          <p:spPr>
            <a:xfrm>
              <a:off x="4539207" y="1572223"/>
              <a:ext cx="64008" cy="64008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DownArrow">
              <a:extLst>
                <a:ext uri="{FF2B5EF4-FFF2-40B4-BE49-F238E27FC236}">
                  <a16:creationId xmlns:a16="http://schemas.microsoft.com/office/drawing/2014/main" id="{479698B0-C2E1-4BA2-89FB-E38D78C4CAB1}"/>
                </a:ext>
              </a:extLst>
            </p:cNvPr>
            <p:cNvSpPr/>
            <p:nvPr/>
          </p:nvSpPr>
          <p:spPr>
            <a:xfrm rot="10800000">
              <a:off x="4539207" y="5016340"/>
              <a:ext cx="64008" cy="64008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Background">
              <a:extLst>
                <a:ext uri="{FF2B5EF4-FFF2-40B4-BE49-F238E27FC236}">
                  <a16:creationId xmlns:a16="http://schemas.microsoft.com/office/drawing/2014/main" id="{FA16F088-E03F-4466-AF8F-98C5688780F9}"/>
                </a:ext>
              </a:extLst>
            </p:cNvPr>
            <p:cNvSpPr/>
            <p:nvPr/>
          </p:nvSpPr>
          <p:spPr>
            <a:xfrm>
              <a:off x="4496659" y="1543109"/>
              <a:ext cx="147992" cy="3562291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 defTabSz="913915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13509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7" r:id="rId2"/>
    <p:sldLayoutId id="2147483662" r:id="rId3"/>
    <p:sldLayoutId id="2147483661" r:id="rId4"/>
    <p:sldLayoutId id="2147483665" r:id="rId5"/>
    <p:sldLayoutId id="2147483666" r:id="rId6"/>
    <p:sldLayoutId id="2147483668" r:id="rId7"/>
    <p:sldLayoutId id="2147483669" r:id="rId8"/>
    <p:sldLayoutId id="2147483670" r:id="rId9"/>
    <p:sldLayoutId id="2147483671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62548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6237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1496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1604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8586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4231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8517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0414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11559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8111888"/>
      </p:ext>
    </p:extLst>
  </p:cSld>
  <p:clrMapOvr>
    <a:masterClrMapping/>
  </p:clrMapOvr>
</p:sld>
</file>

<file path=ppt/theme/theme1.xml><?xml version="1.0" encoding="utf-8"?>
<a:theme xmlns:a="http://schemas.openxmlformats.org/drawingml/2006/main" name="Mise en pages de plans conceptuel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0.xml"/></Relationships>
</file>

<file path=customXml/_rels/item1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1.xml"/></Relationships>
</file>

<file path=customXml/_rels/item1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2.xml"/></Relationships>
</file>

<file path=customXml/_rels/item1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3.xml"/></Relationships>
</file>

<file path=customXml/_rels/item1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4.xml"/></Relationships>
</file>

<file path=customXml/_rels/item1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5.xml"/></Relationships>
</file>

<file path=customXml/_rels/item1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6.xml"/></Relationships>
</file>

<file path=customXml/_rels/item1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7.xml"/></Relationships>
</file>

<file path=customXml/_rels/item1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8.xml"/></Relationships>
</file>

<file path=customXml/_rels/item1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9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0.xml"/></Relationships>
</file>

<file path=customXml/_rels/item1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1.xml"/></Relationships>
</file>

<file path=customXml/_rels/item1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2.xml"/></Relationships>
</file>

<file path=customXml/_rels/item1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3.xml"/></Relationships>
</file>

<file path=customXml/_rels/item1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4.xml"/></Relationships>
</file>

<file path=customXml/_rels/item1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5.xml"/></Relationships>
</file>

<file path=customXml/_rels/item1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6.xml"/></Relationships>
</file>

<file path=customXml/_rels/item1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7.xml"/></Relationships>
</file>

<file path=customXml/_rels/item1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8.xml"/></Relationships>
</file>

<file path=customXml/_rels/item1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9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0.xml"/></Relationships>
</file>

<file path=customXml/_rels/item1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1.xml"/></Relationships>
</file>

<file path=customXml/_rels/item1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2.xml"/></Relationships>
</file>

<file path=customXml/_rels/item1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3.xml"/></Relationships>
</file>

<file path=customXml/_rels/item1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4.xml"/></Relationships>
</file>

<file path=customXml/_rels/item1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5.xml"/></Relationships>
</file>

<file path=customXml/_rels/item1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6.xml"/></Relationships>
</file>

<file path=customXml/_rels/item1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7.xml"/></Relationships>
</file>

<file path=customXml/_rels/item1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8.xml"/></Relationships>
</file>

<file path=customXml/_rels/item1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9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0.xml"/></Relationships>
</file>

<file path=customXml/_rels/item1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1.xml"/></Relationships>
</file>

<file path=customXml/_rels/item1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2.xml"/></Relationships>
</file>

<file path=customXml/_rels/item1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3.xml"/></Relationships>
</file>

<file path=customXml/_rels/item1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4.xml"/></Relationships>
</file>

<file path=customXml/_rels/item1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5.xml"/></Relationships>
</file>

<file path=customXml/_rels/item1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6.xml"/></Relationships>
</file>

<file path=customXml/_rels/item1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7.xml"/></Relationships>
</file>

<file path=customXml/_rels/item1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8.xml"/></Relationships>
</file>

<file path=customXml/_rels/item1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9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0.xml"/></Relationships>
</file>

<file path=customXml/_rels/item1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1.xml"/></Relationships>
</file>

<file path=customXml/_rels/item1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2.xml"/></Relationships>
</file>

<file path=customXml/_rels/item1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3.xml"/></Relationships>
</file>

<file path=customXml/_rels/item1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4.xml"/></Relationships>
</file>

<file path=customXml/_rels/item1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5.xml"/></Relationships>
</file>

<file path=customXml/_rels/item1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6.xml"/></Relationships>
</file>

<file path=customXml/_rels/item1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7.xml"/></Relationships>
</file>

<file path=customXml/_rels/item1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8.xml"/></Relationships>
</file>

<file path=customXml/_rels/item1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9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0.xml"/></Relationships>
</file>

<file path=customXml/_rels/item1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1.xml"/></Relationships>
</file>

<file path=customXml/_rels/item1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2.xml"/></Relationships>
</file>

<file path=customXml/_rels/item1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3.xml"/></Relationships>
</file>

<file path=customXml/_rels/item1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4.xml"/></Relationships>
</file>

<file path=customXml/_rels/item1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5.xml"/></Relationships>
</file>

<file path=customXml/_rels/item1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6.xml"/></Relationships>
</file>

<file path=customXml/_rels/item1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7.xml"/></Relationships>
</file>

<file path=customXml/_rels/item1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8.xml"/></Relationships>
</file>

<file path=customXml/_rels/item1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9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0.xml"/></Relationships>
</file>

<file path=customXml/_rels/item1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1.xml"/></Relationships>
</file>

<file path=customXml/_rels/item1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2.xml"/></Relationships>
</file>

<file path=customXml/_rels/item1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3.xml"/></Relationships>
</file>

<file path=customXml/_rels/item1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4.xml"/></Relationships>
</file>

<file path=customXml/_rels/item1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5.xml"/></Relationships>
</file>

<file path=customXml/_rels/item1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6.xml"/></Relationships>
</file>

<file path=customXml/_rels/item1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7.xml"/></Relationships>
</file>

<file path=customXml/_rels/item1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8.xml"/></Relationships>
</file>

<file path=customXml/_rels/item1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9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0.xml"/></Relationships>
</file>

<file path=customXml/_rels/item1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1.xml"/></Relationships>
</file>

<file path=customXml/_rels/item1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2.xml"/></Relationships>
</file>

<file path=customXml/_rels/item1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3.xml"/></Relationships>
</file>

<file path=customXml/_rels/item1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4.xml"/></Relationships>
</file>

<file path=customXml/_rels/item1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5.xml"/></Relationships>
</file>

<file path=customXml/_rels/item1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6.xml"/></Relationships>
</file>

<file path=customXml/_rels/item1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7.xml"/></Relationships>
</file>

<file path=customXml/_rels/item1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8.xml"/></Relationships>
</file>

<file path=customXml/_rels/item1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9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0.xml"/></Relationships>
</file>

<file path=customXml/_rels/item1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1.xml"/></Relationships>
</file>

<file path=customXml/_rels/item1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2.xml"/></Relationships>
</file>

<file path=customXml/_rels/item1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3.xml"/></Relationships>
</file>

<file path=customXml/_rels/item1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4.xml"/></Relationships>
</file>

<file path=customXml/_rels/item1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5.xml"/></Relationships>
</file>

<file path=customXml/_rels/item1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6.xml"/></Relationships>
</file>

<file path=customXml/_rels/item1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7.xml"/></Relationships>
</file>

<file path=customXml/_rels/item1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8.xml"/></Relationships>
</file>

<file path=customXml/_rels/item1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9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1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0.xml"/></Relationships>
</file>

<file path=customXml/_rels/item1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1.xml"/></Relationships>
</file>

<file path=customXml/_rels/item1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2.xml"/></Relationships>
</file>

<file path=customXml/_rels/item1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3.xml"/></Relationships>
</file>

<file path=customXml/_rels/item1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4.xml"/></Relationships>
</file>

<file path=customXml/_rels/item1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5.xml"/></Relationships>
</file>

<file path=customXml/_rels/item1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6.xml"/></Relationships>
</file>

<file path=customXml/_rels/item1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7.xml"/></Relationships>
</file>

<file path=customXml/_rels/item1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8.xml"/></Relationships>
</file>

<file path=customXml/_rels/item1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0.xml"/></Relationships>
</file>

<file path=customXml/_rels/item2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1.xml"/></Relationships>
</file>

<file path=customXml/_rels/item2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2.xml"/></Relationships>
</file>

<file path=customXml/_rels/item2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3.xml"/></Relationships>
</file>

<file path=customXml/_rels/item2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4.xml"/></Relationships>
</file>

<file path=customXml/_rels/item2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5.xml"/></Relationships>
</file>

<file path=customXml/_rels/item2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6.xml"/></Relationships>
</file>

<file path=customXml/_rels/item2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7.xml"/></Relationships>
</file>

<file path=customXml/_rels/item2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8.xml"/></Relationships>
</file>

<file path=customXml/_rels/item2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9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0.xml"/></Relationships>
</file>

<file path=customXml/_rels/item2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1.xml"/></Relationships>
</file>

<file path=customXml/_rels/item2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2.xml"/></Relationships>
</file>

<file path=customXml/_rels/item2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3.xml"/></Relationships>
</file>

<file path=customXml/_rels/item2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4.xml"/></Relationships>
</file>

<file path=customXml/_rels/item2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5.xml"/></Relationships>
</file>

<file path=customXml/_rels/item2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6.xml"/></Relationships>
</file>

<file path=customXml/_rels/item2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7.xml"/></Relationships>
</file>

<file path=customXml/_rels/item2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8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.xml"/></Relationships>
</file>

<file path=customXml/_rels/item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.xml"/></Relationships>
</file>

<file path=customXml/_rels/item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.xml"/></Relationships>
</file>

<file path=customXml/_rels/item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.xml"/></Relationships>
</file>

<file path=customXml/_rels/item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.xml"/></Relationships>
</file>

<file path=customXml/_rels/item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.xml"/></Relationships>
</file>

<file path=customXml/_rels/item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.xml"/></Relationships>
</file>

<file path=customXml/_rels/item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.xml"/></Relationships>
</file>

<file path=customXml/_rels/item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.xml"/></Relationships>
</file>

<file path=customXml/_rels/item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.xml"/></Relationships>
</file>

<file path=customXml/_rels/item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.xml"/></Relationships>
</file>

<file path=customXml/_rels/item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.xml"/></Relationships>
</file>

<file path=customXml/_rels/item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.xml"/></Relationships>
</file>

<file path=customXml/_rels/item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.xml"/></Relationships>
</file>

<file path=customXml/_rels/item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.xml"/></Relationships>
</file>

<file path=customXml/_rels/item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.xml"/></Relationships>
</file>

<file path=customXml/_rels/item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.xml"/></Relationships>
</file>

<file path=customXml/_rels/item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.xml"/></Relationships>
</file>

<file path=customXml/_rels/item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.xml"/></Relationships>
</file>

<file path=customXml/_rels/item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.xml"/></Relationships>
</file>

<file path=customXml/_rels/item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.xml"/></Relationships>
</file>

<file path=customXml/_rels/item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2.xml"/></Relationships>
</file>

<file path=customXml/_rels/item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3.xml"/></Relationships>
</file>

<file path=customXml/_rels/item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4.xml"/></Relationships>
</file>

<file path=customXml/_rels/item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5.xml"/></Relationships>
</file>

<file path=customXml/_rels/item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6.xml"/></Relationships>
</file>

<file path=customXml/_rels/item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7.xml"/></Relationships>
</file>

<file path=customXml/_rels/item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8.xml"/></Relationships>
</file>

<file path=customXml/_rels/item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9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_rels/item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0.xml"/></Relationships>
</file>

<file path=customXml/_rels/item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1.xml"/></Relationships>
</file>

<file path=customXml/_rels/item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2.xml"/></Relationships>
</file>

<file path=customXml/_rels/item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3.xml"/></Relationships>
</file>

<file path=customXml/_rels/item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4.xml"/></Relationships>
</file>

<file path=customXml/_rels/item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5.xml"/></Relationships>
</file>

<file path=customXml/_rels/item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6.xml"/></Relationships>
</file>

<file path=customXml/_rels/item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7.xml"/></Relationships>
</file>

<file path=customXml/_rels/item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8.xml"/></Relationships>
</file>

<file path=customXml/_rels/item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9.xml"/></Relationships>
</file>

<file path=customXml/item1.xml><?xml version="1.0" encoding="utf-8"?>
<Control xmlns="http://schemas.microsoft.com/VisualStudio/2011/storyboarding/control">
  <Id Name="System.Storyboarding.Icons.Star" Revision="1" Stencil="System.Storyboarding.Icons" StencilVersion="0.1"/>
</Control>
</file>

<file path=customXml/item10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100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0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2.xml><?xml version="1.0" encoding="utf-8"?>
<Control xmlns="http://schemas.microsoft.com/VisualStudio/2011/storyboarding/control">
  <Id Name="System.Storyboarding.WindowsApps.WindowsAppsTileWideSmall" Revision="1" Stencil="System.Storyboarding.WindowsApps" StencilVersion="0.1"/>
</Control>
</file>

<file path=customXml/item103.xml><?xml version="1.0" encoding="utf-8"?>
<Control xmlns="http://schemas.microsoft.com/VisualStudio/2011/storyboarding/control">
  <Id Name="System.Storyboarding.Common.RadioButtonSelected" Revision="1" Stencil="System.Storyboarding.Common" StencilVersion="0.1"/>
</Control>
</file>

<file path=customXml/item104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05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06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07.xml><?xml version="1.0" encoding="utf-8"?>
<Control xmlns="http://schemas.microsoft.com/VisualStudio/2011/storyboarding/control">
  <Id Name="System.Storyboarding.Icons.Star" Revision="1" Stencil="System.Storyboarding.Icons" StencilVersion="0.1"/>
</Control>
</file>

<file path=customXml/item108.xml><?xml version="1.0" encoding="utf-8"?>
<Control xmlns="http://schemas.microsoft.com/VisualStudio/2011/storyboarding/control">
  <Id Name="System.Storyboarding.WindowsAppIcons.Plus" Revision="1" Stencil="System.Storyboarding.WindowsAppIcons" StencilVersion="0.1"/>
</Control>
</file>

<file path=customXml/item109.xml><?xml version="1.0" encoding="utf-8"?>
<Control xmlns="http://schemas.microsoft.com/VisualStudio/2011/storyboarding/control">
  <Id Name="System.Storyboarding.Icons.Star" Revision="1" Stencil="System.Storyboarding.Icons" StencilVersion="0.1"/>
</Control>
</file>

<file path=customXml/item11.xml><?xml version="1.0" encoding="utf-8"?>
<Control xmlns="http://schemas.microsoft.com/VisualStudio/2011/storyboarding/control">
  <Id Name="System.Storyboarding.Icons.Star" Revision="1" Stencil="System.Storyboarding.Icons" StencilVersion="0.1"/>
</Control>
</file>

<file path=customXml/item110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11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1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1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1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15.xml><?xml version="1.0" encoding="utf-8"?>
<Control xmlns="http://schemas.microsoft.com/VisualStudio/2011/storyboarding/control">
  <Id Name="System.Storyboarding.WindowsApps.WindowsAppsTileWideSmall" Revision="1" Stencil="System.Storyboarding.WindowsApps" StencilVersion="0.1"/>
</Control>
</file>

<file path=customXml/item116.xml><?xml version="1.0" encoding="utf-8"?>
<Control xmlns="http://schemas.microsoft.com/VisualStudio/2011/storyboarding/control">
  <Id Name="System.Storyboarding.WindowsAppIcons.Like" Revision="1" Stencil="System.Storyboarding.WindowsAppIcons" StencilVersion="0.1"/>
</Control>
</file>

<file path=customXml/item117.xml><?xml version="1.0" encoding="utf-8"?>
<Control xmlns="http://schemas.microsoft.com/VisualStudio/2011/storyboarding/control">
  <Id Name="System.Storyboarding.Common.DatePicker" Revision="1" Stencil="System.Storyboarding.Common" StencilVersion="0.1"/>
</Control>
</file>

<file path=customXml/item11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19.xml><?xml version="1.0" encoding="utf-8"?>
<Control xmlns="http://schemas.microsoft.com/VisualStudio/2011/storyboarding/control">
  <Id Name="System.Storyboarding.WindowsAppIcons.Heart" Revision="1" Stencil="System.Storyboarding.WindowsAppIcons" StencilVersion="0.1"/>
</Control>
</file>

<file path=customXml/item12.xml><?xml version="1.0" encoding="utf-8"?>
<Control xmlns="http://schemas.microsoft.com/VisualStudio/2011/storyboarding/control">
  <Id Name="System.Storyboarding.Common.RadioButtonSelected" Revision="1" Stencil="System.Storyboarding.Common" StencilVersion="0.1"/>
</Control>
</file>

<file path=customXml/item12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21.xml><?xml version="1.0" encoding="utf-8"?>
<Control xmlns="http://schemas.microsoft.com/VisualStudio/2011/storyboarding/control">
  <Id Name="System.Storyboarding.Icons.Star" Revision="1" Stencil="System.Storyboarding.Icons" StencilVersion="0.1"/>
</Control>
</file>

<file path=customXml/item12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3.xml><?xml version="1.0" encoding="utf-8"?>
<Control xmlns="http://schemas.microsoft.com/VisualStudio/2011/storyboarding/control">
  <Id Name="System.Storyboarding.WindowsApps.WindowsAppsTileWideSmall" Revision="1" Stencil="System.Storyboarding.WindowsApps" StencilVersion="0.1"/>
</Control>
</file>

<file path=customXml/item12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25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126.xml><?xml version="1.0" encoding="utf-8"?>
<Control xmlns="http://schemas.microsoft.com/VisualStudio/2011/storyboarding/control">
  <Id Name="System.Storyboarding.Icons.Star" Revision="1" Stencil="System.Storyboarding.Icons" StencilVersion="0.1"/>
</Control>
</file>

<file path=customXml/item127.xml><?xml version="1.0" encoding="utf-8"?>
<Control xmlns="http://schemas.microsoft.com/VisualStudio/2011/storyboarding/control">
  <Id Name="System.Storyboarding.Icons.Star" Revision="1" Stencil="System.Storyboarding.Icons" StencilVersion="0.1"/>
</Control>
</file>

<file path=customXml/item128.xml><?xml version="1.0" encoding="utf-8"?>
<Control xmlns="http://schemas.microsoft.com/VisualStudio/2011/storyboarding/control">
  <Id Name="System.Storyboarding.WindowsAppIcons.Check" Revision="1" Stencil="System.Storyboarding.WindowsAppIcons" StencilVersion="0.1"/>
</Control>
</file>

<file path=customXml/item129.xml><?xml version="1.0" encoding="utf-8"?>
<Control xmlns="http://schemas.microsoft.com/VisualStudio/2011/storyboarding/control">
  <Id Name="32035d07-bc66-4a79-8001-2507012193e3" RevisionId="7f6cc906-8fab-4878-8f41-90bcdc4e860e" Stencil="172d6d98-e5c9-42e9-a209-79f7a94bbd38" StencilRevisionId="00000000-0000-0000-0000-000000000000" StencilVersion="0.0"/>
</Control>
</file>

<file path=customXml/item13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130.xml><?xml version="1.0" encoding="utf-8"?>
<Control xmlns="http://schemas.microsoft.com/VisualStudio/2011/storyboarding/control">
  <Id Name="System.Storyboarding.Icons.Star" Revision="1" Stencil="System.Storyboarding.Icons" StencilVersion="0.1"/>
</Control>
</file>

<file path=customXml/item13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32.xml><?xml version="1.0" encoding="utf-8"?>
<Control xmlns="http://schemas.microsoft.com/VisualStudio/2011/storyboarding/control">
  <Id Name="System.Storyboarding.Icons.Star" Revision="1" Stencil="System.Storyboarding.Icons" StencilVersion="0.1"/>
</Control>
</file>

<file path=customXml/item13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3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3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8.xml><?xml version="1.0" encoding="utf-8"?>
<Control xmlns="http://schemas.microsoft.com/VisualStudio/2011/storyboarding/control">
  <Id Name="System.Storyboarding.Icons.Star" Revision="1" Stencil="System.Storyboarding.Icons" StencilVersion="0.1"/>
</Control>
</file>

<file path=customXml/item139.xml><?xml version="1.0" encoding="utf-8"?>
<Control xmlns="http://schemas.microsoft.com/VisualStudio/2011/storyboarding/control">
  <Id Name="System.Storyboarding.WindowsAppIcons.Plus" Revision="1" Stencil="System.Storyboarding.WindowsAppIcons" StencilVersion="0.1"/>
</Control>
</file>

<file path=customXml/item1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4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2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143.xml><?xml version="1.0" encoding="utf-8"?>
<Control xmlns="http://schemas.microsoft.com/VisualStudio/2011/storyboarding/control">
  <Id Name="System.Storyboarding.Media.PieChart" Revision="1" Stencil="System.Storyboarding.Media" StencilVersion="0.1"/>
</Control>
</file>

<file path=customXml/item14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4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4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8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149.xml><?xml version="1.0" encoding="utf-8"?>
<Control xmlns="http://schemas.microsoft.com/VisualStudio/2011/storyboarding/control">
  <Id Name="System.Storyboarding.Common.DatePicker" Revision="1" Stencil="System.Storyboarding.Common" StencilVersion="0.1"/>
</Control>
</file>

<file path=customXml/item15.xml><?xml version="1.0" encoding="utf-8"?>
<Control xmlns="http://schemas.microsoft.com/VisualStudio/2011/storyboarding/control">
  <Id Name="System.Storyboarding.WindowsApps.WindowsAppsTileWideSmall" Revision="1" Stencil="System.Storyboarding.WindowsApps" StencilVersion="0.1"/>
</Control>
</file>

<file path=customXml/item150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5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52.xml><?xml version="1.0" encoding="utf-8"?>
<Control xmlns="http://schemas.microsoft.com/VisualStudio/2011/storyboarding/control">
  <Id Name="System.Storyboarding.Common.DatePicker" Revision="1" Stencil="System.Storyboarding.Common" StencilVersion="0.1"/>
</Control>
</file>

<file path=customXml/item15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54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155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56.xml><?xml version="1.0" encoding="utf-8"?>
<Control xmlns="http://schemas.microsoft.com/VisualStudio/2011/storyboarding/control">
  <Id Name="System.Storyboarding.WindowsAppIcons.Plus" Revision="1" Stencil="System.Storyboarding.WindowsAppIcons" StencilVersion="0.1"/>
</Control>
</file>

<file path=customXml/item157.xml><?xml version="1.0" encoding="utf-8"?>
<Control xmlns="http://schemas.microsoft.com/VisualStudio/2011/storyboarding/control">
  <Id Name="91f9215f-48a3-4bce-9856-a1c79d18b395" RevisionId="54383394-c8b8-40b0-9c4b-42c6089a8ac7" Stencil="172d6d98-e5c9-42e9-a209-79f7a94bbd38" StencilRevisionId="00000000-0000-0000-0000-000000000000" StencilVersion="0.0"/>
</Control>
</file>

<file path=customXml/item158.xml><?xml version="1.0" encoding="utf-8"?>
<Control xmlns="http://schemas.microsoft.com/VisualStudio/2011/storyboarding/control">
  <Id Name="System.Storyboarding.Common.DatePicker" Revision="1" Stencil="System.Storyboarding.Common" StencilVersion="0.1"/>
</Control>
</file>

<file path=customXml/item159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16.xml><?xml version="1.0" encoding="utf-8"?>
<Control xmlns="http://schemas.microsoft.com/VisualStudio/2011/storyboarding/control">
  <Id Name="System.Storyboarding.Common.DatePicker" Revision="1" Stencil="System.Storyboarding.Common" StencilVersion="0.1"/>
</Control>
</file>

<file path=customXml/item16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6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62.xml><?xml version="1.0" encoding="utf-8"?>
<Control xmlns="http://schemas.microsoft.com/VisualStudio/2011/storyboarding/control">
  <Id Name="System.Storyboarding.WindowsApps.WindowsAppsTileWideSmall" Revision="1" Stencil="System.Storyboarding.WindowsApps" StencilVersion="0.1"/>
</Control>
</file>

<file path=customXml/item16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4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65.xml><?xml version="1.0" encoding="utf-8"?>
<Control xmlns="http://schemas.microsoft.com/VisualStudio/2011/storyboarding/control">
  <Id Name="System.Storyboarding.Icons.Star" Revision="1" Stencil="System.Storyboarding.Icons" StencilVersion="0.1"/>
</Control>
</file>

<file path=customXml/item166.xml><?xml version="1.0" encoding="utf-8"?>
<Control xmlns="http://schemas.microsoft.com/VisualStudio/2011/storyboarding/control">
  <Id Name="System.Storyboarding.Icons.Copy" Revision="1" Stencil="System.Storyboarding.Icons" StencilVersion="0.1"/>
</Control>
</file>

<file path=customXml/item167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168.xml><?xml version="1.0" encoding="utf-8"?>
<Control xmlns="http://schemas.microsoft.com/VisualStudio/2011/storyboarding/control">
  <Id Name="System.Storyboarding.Backgrounds.DesktopTaskbar" Revision="1" Stencil="System.Storyboarding.Backgrounds" StencilVersion="0.1"/>
</Control>
</file>

<file path=customXml/item169.xml><?xml version="1.0" encoding="utf-8"?>
<Control xmlns="http://schemas.microsoft.com/VisualStudio/2011/storyboarding/control">
  <Id Name="System.Storyboarding.WindowsApps.WindowsAppsTileWideSmall" Revision="1" Stencil="System.Storyboarding.WindowsApps" StencilVersion="0.1"/>
</Control>
</file>

<file path=customXml/item17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7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2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173.xml><?xml version="1.0" encoding="utf-8"?>
<Control xmlns="http://schemas.microsoft.com/VisualStudio/2011/storyboarding/control">
  <Id Name="System.Storyboarding.WindowsApps.WindowsAppsTileWideSmall" Revision="1" Stencil="System.Storyboarding.WindowsApps" StencilVersion="0.1"/>
</Control>
</file>

<file path=customXml/item174.xml><?xml version="1.0" encoding="utf-8"?>
<Control xmlns="http://schemas.microsoft.com/VisualStudio/2011/storyboarding/control">
  <Id Name="System.Storyboarding.WindowsApps.WindowsAppsMediumWideTile" Revision="1" Stencil="System.Storyboarding.WindowsApps" StencilVersion="0.1"/>
</Control>
</file>

<file path=customXml/item17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76.xml><?xml version="1.0" encoding="utf-8"?>
<Control xmlns="http://schemas.microsoft.com/VisualStudio/2011/storyboarding/control">
  <Id Name="System.Storyboarding.Icons.Star" Revision="1" Stencil="System.Storyboarding.Icons" StencilVersion="0.1"/>
</Control>
</file>

<file path=customXml/item17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7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79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80.xml><?xml version="1.0" encoding="utf-8"?>
<Control xmlns="http://schemas.microsoft.com/VisualStudio/2011/storyboarding/control">
  <Id Name="System.Storyboarding.Icons.Star" Revision="1" Stencil="System.Storyboarding.Icons" StencilVersion="0.1"/>
</Control>
</file>

<file path=customXml/item181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82.xml><?xml version="1.0" encoding="utf-8"?>
<Control xmlns="http://schemas.microsoft.com/VisualStudio/2011/storyboarding/control">
  <Id Name="System.Storyboarding.WindowsPhone.PageTitle" Revision="1" Stencil="System.Storyboarding.WindowsPhone" StencilVersion="0.1"/>
</Control>
</file>

<file path=customXml/item183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84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18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8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87.xml><?xml version="1.0" encoding="utf-8"?>
<Control xmlns="http://schemas.microsoft.com/VisualStudio/2011/storyboarding/control">
  <Id Name="System.Storyboarding.WindowsApps.WindowsAppsTileWideSmall" Revision="1" Stencil="System.Storyboarding.WindowsApps" StencilVersion="0.1"/>
</Control>
</file>

<file path=customXml/item188.xml><?xml version="1.0" encoding="utf-8"?>
<Control xmlns="http://schemas.microsoft.com/VisualStudio/2011/storyboarding/control">
  <Id Name="System.Storyboarding.WindowsApps.WindowsAppsTileWideSmall" Revision="1" Stencil="System.Storyboarding.WindowsApps" StencilVersion="0.1"/>
</Control>
</file>

<file path=customXml/item189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9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1.xml><?xml version="1.0" encoding="utf-8"?>
<Control xmlns="http://schemas.microsoft.com/VisualStudio/2011/storyboarding/control">
  <Id Name="System.Storyboarding.WindowsApps.WindowsAppsMediumWideTile" Revision="1" Stencil="System.Storyboarding.WindowsApps" StencilVersion="0.1"/>
</Control>
</file>

<file path=customXml/item192.xml><?xml version="1.0" encoding="utf-8"?>
<Control xmlns="http://schemas.microsoft.com/VisualStudio/2011/storyboarding/control">
  <Id Name="System.Storyboarding.WindowsApps.WindowsAppsTileWideSmall" Revision="1" Stencil="System.Storyboarding.WindowsApps" StencilVersion="0.1"/>
</Control>
</file>

<file path=customXml/item193.xml><?xml version="1.0" encoding="utf-8"?>
<Control xmlns="http://schemas.microsoft.com/VisualStudio/2011/storyboarding/control">
  <Id Name="System.Storyboarding.Icons.Lock" Revision="1" Stencil="System.Storyboarding.Icons" StencilVersion="0.1"/>
</Control>
</file>

<file path=customXml/item194.xml><?xml version="1.0" encoding="utf-8"?>
<Control xmlns="http://schemas.microsoft.com/VisualStudio/2011/storyboarding/control">
  <Id Name="System.Storyboarding.WindowsApps.WindowsAppsTileWideSmall" Revision="1" Stencil="System.Storyboarding.WindowsApps" StencilVersion="0.1"/>
</Control>
</file>

<file path=customXml/item19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9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9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8.xml><?xml version="1.0" encoding="utf-8"?>
<Control xmlns="http://schemas.microsoft.com/VisualStudio/2011/storyboarding/control">
  <Id Name="System.Storyboarding.WindowsAppIcons.Hyperlink" Revision="1" Stencil="System.Storyboarding.WindowsAppIcons" StencilVersion="0.1"/>
</Control>
</file>

<file path=customXml/item19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20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20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1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202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20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4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205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206.xml><?xml version="1.0" encoding="utf-8"?>
<Control xmlns="http://schemas.microsoft.com/VisualStudio/2011/storyboarding/control">
  <Id Name="System.Storyboarding.Common.RadioButtonSelected" Revision="1" Stencil="System.Storyboarding.Common" StencilVersion="0.1"/>
</Control>
</file>

<file path=customXml/item207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20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9.xml><?xml version="1.0" encoding="utf-8"?>
<Control xmlns="http://schemas.microsoft.com/VisualStudio/2011/storyboarding/control">
  <Id Name="System.Storyboarding.Backgrounds.DesktopTaskbar" Revision="1" Stencil="System.Storyboarding.Backgrounds" StencilVersion="0.1"/>
</Control>
</file>

<file path=customXml/item21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21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1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1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14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215.xml><?xml version="1.0" encoding="utf-8"?>
<Control xmlns="http://schemas.microsoft.com/VisualStudio/2011/storyboarding/control">
  <Id Name="System.Storyboarding.WindowsApps.WindowsAppsContextMenu" Revision="1" Stencil="System.Storyboarding.WindowsApps" StencilVersion="0.1"/>
</Control>
</file>

<file path=customXml/item216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217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218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22.xml><?xml version="1.0" encoding="utf-8"?>
<Control xmlns="http://schemas.microsoft.com/VisualStudio/2011/storyboarding/control">
  <Id Name="System.Storyboarding.Icons.Star" Revision="1" Stencil="System.Storyboarding.Icons" StencilVersion="0.1"/>
</Control>
</file>

<file path=customXml/item23.xml><?xml version="1.0" encoding="utf-8"?>
<Control xmlns="http://schemas.microsoft.com/VisualStudio/2011/storyboarding/control">
  <Id Name="System.Storyboarding.Icons.Star" Revision="1" Stencil="System.Storyboarding.Icons" StencilVersion="0.1"/>
</Control>
</file>

<file path=customXml/item24.xml><?xml version="1.0" encoding="utf-8"?>
<Control xmlns="http://schemas.microsoft.com/VisualStudio/2011/storyboarding/control">
  <Id Name="System.Storyboarding.Common.DatePicker" Revision="1" Stencil="System.Storyboarding.Common" StencilVersion="0.1"/>
</Control>
</file>

<file path=customXml/item25.xml><?xml version="1.0" encoding="utf-8"?>
<Control xmlns="http://schemas.microsoft.com/VisualStudio/2011/storyboarding/control">
  <Id Name="System.Storyboarding.WindowsApps.WindowsAppsTileWideSmall" Revision="1" Stencil="System.Storyboarding.WindowsApps" StencilVersion="0.1"/>
</Control>
</file>

<file path=customXml/item26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27.xml><?xml version="1.0" encoding="utf-8"?>
<Control xmlns="http://schemas.microsoft.com/VisualStudio/2011/storyboarding/control">
  <Id Name="System.Storyboarding.Backgrounds.DesktopTaskbar" Revision="1" Stencil="System.Storyboarding.Backgrounds" StencilVersion="0.1"/>
</Control>
</file>

<file path=customXml/item28.xml><?xml version="1.0" encoding="utf-8"?>
<Control xmlns="http://schemas.microsoft.com/VisualStudio/2011/storyboarding/control">
  <Id Name="System.Storyboarding.WindowsAppIcons.Copy" Revision="1" Stencil="System.Storyboarding.WindowsAppIcons" StencilVersion="0.1"/>
</Control>
</file>

<file path=customXml/item2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1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32.xml><?xml version="1.0" encoding="utf-8"?>
<Control xmlns="http://schemas.microsoft.com/VisualStudio/2011/storyboarding/control">
  <Id Name="System.Storyboarding.Icons.Star" Revision="1" Stencil="System.Storyboarding.Icons" StencilVersion="0.1"/>
</Control>
</file>

<file path=customXml/item33.xml><?xml version="1.0" encoding="utf-8"?>
<Control xmlns="http://schemas.microsoft.com/VisualStudio/2011/storyboarding/control">
  <Id Name="System.Storyboarding.Icons.Star" Revision="1" Stencil="System.Storyboarding.Icons" StencilVersion="0.1"/>
</Control>
</file>

<file path=customXml/item34.xml><?xml version="1.0" encoding="utf-8"?>
<Control xmlns="http://schemas.microsoft.com/VisualStudio/2011/storyboarding/control">
  <Id Name="System.Storyboarding.Icons.Star" Revision="1" Stencil="System.Storyboarding.Icons" StencilVersion="0.1"/>
</Control>
</file>

<file path=customXml/item35.xml><?xml version="1.0" encoding="utf-8"?>
<Control xmlns="http://schemas.microsoft.com/VisualStudio/2011/storyboarding/control">
  <Id Name="System.Storyboarding.WindowsAppIcons.Check" Revision="1" Stencil="System.Storyboarding.WindowsAppIcons" StencilVersion="0.1"/>
</Control>
</file>

<file path=customXml/item36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37.xml><?xml version="1.0" encoding="utf-8"?>
<Control xmlns="http://schemas.microsoft.com/VisualStudio/2011/storyboarding/control">
  <Id Name="System.Storyboarding.WindowsApps.WindowsAppsTileWideSmall" Revision="1" Stencil="System.Storyboarding.WindowsApps" StencilVersion="0.1"/>
</Control>
</file>

<file path=customXml/item3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.xml><?xml version="1.0" encoding="utf-8"?>
<Control xmlns="http://schemas.microsoft.com/VisualStudio/2011/storyboarding/control">
  <Id Name="System.Storyboarding.WindowsApps.WindowsAppsMediumWideTile" Revision="1" Stencil="System.Storyboarding.WindowsApps" StencilVersion="0.1"/>
</Control>
</file>

<file path=customXml/item40.xml><?xml version="1.0" encoding="utf-8"?>
<Control xmlns="http://schemas.microsoft.com/VisualStudio/2011/storyboarding/control">
  <Id Name="System.Storyboarding.WindowsApps.WindowsAppsTileMediumSelected" Revision="1" Stencil="System.Storyboarding.WindowsApps" StencilVersion="0.1"/>
</Control>
</file>

<file path=customXml/item4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2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4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4.xml><?xml version="1.0" encoding="utf-8"?>
<Control xmlns="http://schemas.microsoft.com/VisualStudio/2011/storyboarding/control">
  <Id Name="System.Storyboarding.WindowsApps.WindowsAppsTileWideSmall" Revision="1" Stencil="System.Storyboarding.WindowsApps" StencilVersion="0.1"/>
</Control>
</file>

<file path=customXml/item45.xml><?xml version="1.0" encoding="utf-8"?>
<Control xmlns="http://schemas.microsoft.com/VisualStudio/2011/storyboarding/control">
  <Id Name="System.Storyboarding.Media.PieChart" Revision="1" Stencil="System.Storyboarding.Media" StencilVersion="0.1"/>
</Control>
</file>

<file path=customXml/item46.xml><?xml version="1.0" encoding="utf-8"?>
<Control xmlns="http://schemas.microsoft.com/VisualStudio/2011/storyboarding/control">
  <Id Name="System.Storyboarding.Common.DatePicker" Revision="1" Stencil="System.Storyboarding.Common" StencilVersion="0.1"/>
</Control>
</file>

<file path=customXml/item47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4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9.xml><?xml version="1.0" encoding="utf-8"?>
<Control xmlns="http://schemas.microsoft.com/VisualStudio/2011/storyboarding/control">
  <Id Name="System.Storyboarding.Icons.Star" Revision="1" Stencil="System.Storyboarding.Icons" StencilVersion="0.1"/>
</Control>
</file>

<file path=customXml/item5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50.xml><?xml version="1.0" encoding="utf-8"?>
<Control xmlns="http://schemas.microsoft.com/VisualStudio/2011/storyboarding/control">
  <Id Name="32035d07-bc66-4a79-8001-2507012193e3" RevisionId="7f6cc906-8fab-4878-8f41-90bcdc4e860e" Stencil="172d6d98-e5c9-42e9-a209-79f7a94bbd38" StencilRevisionId="00000000-0000-0000-0000-000000000000" StencilVersion="0.0"/>
</Control>
</file>

<file path=customXml/item51.xml><?xml version="1.0" encoding="utf-8"?>
<Control xmlns="http://schemas.microsoft.com/VisualStudio/2011/storyboarding/control">
  <Id Name="System.Storyboarding.WindowsApps.WindowsAppsTileWideSmall" Revision="1" Stencil="System.Storyboarding.WindowsApps" StencilVersion="0.1"/>
</Control>
</file>

<file path=customXml/item52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53.xml><?xml version="1.0" encoding="utf-8"?>
<Control xmlns="http://schemas.microsoft.com/VisualStudio/2011/storyboarding/control">
  <Id Name="System.Storyboarding.Backgrounds.DesktopTaskbar" Revision="1" Stencil="System.Storyboarding.Backgrounds" StencilVersion="0.1"/>
</Control>
</file>

<file path=customXml/item5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8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59.xml><?xml version="1.0" encoding="utf-8"?>
<Control xmlns="http://schemas.microsoft.com/VisualStudio/2011/storyboarding/control">
  <Id Name="System.Storyboarding.Common.DatePicker" Revision="1" Stencil="System.Storyboarding.Common" StencilVersion="0.1"/>
</Control>
</file>

<file path=customXml/item6.xml><?xml version="1.0" encoding="utf-8"?>
<Control xmlns="http://schemas.microsoft.com/VisualStudio/2011/storyboarding/control">
  <Id Name="System.Storyboarding.Icons.Star" Revision="1" Stencil="System.Storyboarding.Icons" StencilVersion="0.1"/>
</Control>
</file>

<file path=customXml/item6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2.xml><?xml version="1.0" encoding="utf-8"?>
<Control xmlns="http://schemas.microsoft.com/VisualStudio/2011/storyboarding/control">
  <Id Name="System.Storyboarding.WindowsAppIcons.Plus" Revision="1" Stencil="System.Storyboarding.WindowsAppIcons" StencilVersion="0.1"/>
</Control>
</file>

<file path=customXml/item6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4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65.xml><?xml version="1.0" encoding="utf-8"?>
<Control xmlns="http://schemas.microsoft.com/VisualStudio/2011/storyboarding/control">
  <Id Name="System.Storyboarding.WindowsApps.WindowsAppsMediumWideTile" Revision="1" Stencil="System.Storyboarding.WindowsApps" StencilVersion="0.1"/>
</Control>
</file>

<file path=customXml/item6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7.xml><?xml version="1.0" encoding="utf-8"?>
<Control xmlns="http://schemas.microsoft.com/VisualStudio/2011/storyboarding/control">
  <Id Name="System.Storyboarding.WindowsApps.WindowsAppsEditBox" Revision="1" Stencil="System.Storyboarding.WindowsApps" StencilVersion="0.1"/>
</Control>
</file>

<file path=customXml/item6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9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7.xml><?xml version="1.0" encoding="utf-8"?>
<Control xmlns="http://schemas.microsoft.com/VisualStudio/2011/storyboarding/control">
  <Id Name="System.Storyboarding.Icons.Star" Revision="1" Stencil="System.Storyboarding.Icons" StencilVersion="0.1"/>
</Control>
</file>

<file path=customXml/item7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1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72.xml><?xml version="1.0" encoding="utf-8"?>
<Control xmlns="http://schemas.microsoft.com/VisualStudio/2011/storyboarding/control">
  <Id Name="System.Storyboarding.Media.Image" Revision="1" Stencil="System.Storyboarding.Media" StencilVersion="0.1"/>
</Control>
</file>

<file path=customXml/item7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5.xml><?xml version="1.0" encoding="utf-8"?>
<Control xmlns="http://schemas.microsoft.com/VisualStudio/2011/storyboarding/control">
  <Id Name="System.Storyboarding.Media.Image" Revision="1" Stencil="System.Storyboarding.Media" StencilVersion="0.1"/>
</Control>
</file>

<file path=customXml/item76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77.xml><?xml version="1.0" encoding="utf-8"?>
<Control xmlns="http://schemas.microsoft.com/VisualStudio/2011/storyboarding/control">
  <Id Name="32035d07-bc66-4a79-8001-2507012193e3" RevisionId="7f6cc906-8fab-4878-8f41-90bcdc4e860e" Stencil="172d6d98-e5c9-42e9-a209-79f7a94bbd38" StencilRevisionId="00000000-0000-0000-0000-000000000000" StencilVersion="0.0"/>
</Control>
</file>

<file path=customXml/item7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80.xml><?xml version="1.0" encoding="utf-8"?>
<Control xmlns="http://schemas.microsoft.com/VisualStudio/2011/storyboarding/control">
  <Id Name="System.Storyboarding.Media.VerticalBarChart" Revision="1" Stencil="System.Storyboarding.Media" StencilVersion="0.1"/>
</Control>
</file>

<file path=customXml/item81.xml><?xml version="1.0" encoding="utf-8"?>
<Control xmlns="http://schemas.microsoft.com/VisualStudio/2011/storyboarding/control">
  <Id Name="32035d07-bc66-4a79-8001-2507012193e3" RevisionId="7f6cc906-8fab-4878-8f41-90bcdc4e860e" Stencil="172d6d98-e5c9-42e9-a209-79f7a94bbd38" StencilRevisionId="00000000-0000-0000-0000-000000000000" StencilVersion="0.0"/>
</Control>
</file>

<file path=customXml/item82.xml><?xml version="1.0" encoding="utf-8"?>
<Control xmlns="http://schemas.microsoft.com/VisualStudio/2011/storyboarding/control">
  <Id Name="System.Storyboarding.Icons.Star" Revision="1" Stencil="System.Storyboarding.Icons" StencilVersion="0.1"/>
</Control>
</file>

<file path=customXml/item8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4.xml><?xml version="1.0" encoding="utf-8"?>
<Control xmlns="http://schemas.microsoft.com/VisualStudio/2011/storyboarding/control">
  <Id Name="System.Storyboarding.Media.HorizontalBarChart" Revision="1" Stencil="System.Storyboarding.Media" StencilVersion="0.1"/>
</Control>
</file>

<file path=customXml/item8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8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.xml><?xml version="1.0" encoding="utf-8"?>
<Control xmlns="http://schemas.microsoft.com/VisualStudio/2011/storyboarding/control">
  <Id Name="System.Storyboarding.WindowsApps.WindowsAppsContextMenu" Revision="1" Stencil="System.Storyboarding.WindowsApps" StencilVersion="0.1"/>
</Control>
</file>

<file path=customXml/item90.xml><?xml version="1.0" encoding="utf-8"?>
<Control xmlns="http://schemas.microsoft.com/VisualStudio/2011/storyboarding/control">
  <Id Name="System.Storyboarding.WindowsApps.WindowsAppsTileWideSmall" Revision="1" Stencil="System.Storyboarding.WindowsApps" StencilVersion="0.1"/>
</Control>
</file>

<file path=customXml/item91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9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3.xml><?xml version="1.0" encoding="utf-8"?>
<Control xmlns="http://schemas.microsoft.com/VisualStudio/2011/storyboarding/control">
  <Id Name="System.Storyboarding.Icons.Star" Revision="1" Stencil="System.Storyboarding.Icons" StencilVersion="0.1"/>
</Control>
</file>

<file path=customXml/item9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9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6.xml><?xml version="1.0" encoding="utf-8"?>
<Control xmlns="http://schemas.microsoft.com/VisualStudio/2011/storyboarding/control">
  <Id Name="System.Storyboarding.Icons.Copy" Revision="1" Stencil="System.Storyboarding.Icons" StencilVersion="0.1"/>
</Control>
</file>

<file path=customXml/item97.xml><?xml version="1.0" encoding="utf-8"?>
<Control xmlns="http://schemas.microsoft.com/VisualStudio/2011/storyboarding/control">
  <Id Name="System.Storyboarding.Icons.Star" Revision="1" Stencil="System.Storyboarding.Icons" StencilVersion="0.1"/>
</Control>
</file>

<file path=customXml/item9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9.xml><?xml version="1.0" encoding="utf-8"?>
<Control xmlns="http://schemas.microsoft.com/VisualStudio/2011/storyboarding/control">
  <Id Name="System.Storyboarding.WindowsApps.WindowsAppsTileMediumText" Revision="1" Stencil="System.Storyboarding.WindowsApps" StencilVersion="0.1"/>
</Control>
</file>

<file path=customXml/itemProps1.xml><?xml version="1.0" encoding="utf-8"?>
<ds:datastoreItem xmlns:ds="http://schemas.openxmlformats.org/officeDocument/2006/customXml" ds:itemID="{A4CF0BF1-C47D-4DEC-B943-A1B6DFD73BA3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4ECEEF82-0B3C-4906-961B-AFB29BD1E6E3}">
  <ds:schemaRefs>
    <ds:schemaRef ds:uri="http://schemas.microsoft.com/VisualStudio/2011/storyboarding/control"/>
  </ds:schemaRefs>
</ds:datastoreItem>
</file>

<file path=customXml/itemProps100.xml><?xml version="1.0" encoding="utf-8"?>
<ds:datastoreItem xmlns:ds="http://schemas.openxmlformats.org/officeDocument/2006/customXml" ds:itemID="{17816237-E86F-4608-B2AD-3D2E66C1B03B}">
  <ds:schemaRefs>
    <ds:schemaRef ds:uri="http://schemas.microsoft.com/VisualStudio/2011/storyboarding/control"/>
  </ds:schemaRefs>
</ds:datastoreItem>
</file>

<file path=customXml/itemProps101.xml><?xml version="1.0" encoding="utf-8"?>
<ds:datastoreItem xmlns:ds="http://schemas.openxmlformats.org/officeDocument/2006/customXml" ds:itemID="{0BDCEE85-95E9-41B6-B7EA-41FEC8A8955C}">
  <ds:schemaRefs>
    <ds:schemaRef ds:uri="http://schemas.microsoft.com/VisualStudio/2011/storyboarding/control"/>
  </ds:schemaRefs>
</ds:datastoreItem>
</file>

<file path=customXml/itemProps102.xml><?xml version="1.0" encoding="utf-8"?>
<ds:datastoreItem xmlns:ds="http://schemas.openxmlformats.org/officeDocument/2006/customXml" ds:itemID="{75C5C63A-A896-4FBC-869E-FD9A15D59624}">
  <ds:schemaRefs>
    <ds:schemaRef ds:uri="http://schemas.microsoft.com/VisualStudio/2011/storyboarding/control"/>
  </ds:schemaRefs>
</ds:datastoreItem>
</file>

<file path=customXml/itemProps103.xml><?xml version="1.0" encoding="utf-8"?>
<ds:datastoreItem xmlns:ds="http://schemas.openxmlformats.org/officeDocument/2006/customXml" ds:itemID="{1367878A-D08E-41A0-BE0F-87325A2CCFA2}">
  <ds:schemaRefs>
    <ds:schemaRef ds:uri="http://schemas.microsoft.com/VisualStudio/2011/storyboarding/control"/>
  </ds:schemaRefs>
</ds:datastoreItem>
</file>

<file path=customXml/itemProps104.xml><?xml version="1.0" encoding="utf-8"?>
<ds:datastoreItem xmlns:ds="http://schemas.openxmlformats.org/officeDocument/2006/customXml" ds:itemID="{E029995E-6C1C-464C-B18A-588A9A373F13}">
  <ds:schemaRefs>
    <ds:schemaRef ds:uri="http://schemas.microsoft.com/VisualStudio/2011/storyboarding/control"/>
  </ds:schemaRefs>
</ds:datastoreItem>
</file>

<file path=customXml/itemProps105.xml><?xml version="1.0" encoding="utf-8"?>
<ds:datastoreItem xmlns:ds="http://schemas.openxmlformats.org/officeDocument/2006/customXml" ds:itemID="{3F44ADFA-C7D2-4102-9298-3583F06E2549}">
  <ds:schemaRefs>
    <ds:schemaRef ds:uri="http://schemas.microsoft.com/VisualStudio/2011/storyboarding/control"/>
  </ds:schemaRefs>
</ds:datastoreItem>
</file>

<file path=customXml/itemProps106.xml><?xml version="1.0" encoding="utf-8"?>
<ds:datastoreItem xmlns:ds="http://schemas.openxmlformats.org/officeDocument/2006/customXml" ds:itemID="{2160DE35-41EF-449D-8F30-BD715A7380BC}">
  <ds:schemaRefs>
    <ds:schemaRef ds:uri="http://schemas.microsoft.com/VisualStudio/2011/storyboarding/control"/>
  </ds:schemaRefs>
</ds:datastoreItem>
</file>

<file path=customXml/itemProps107.xml><?xml version="1.0" encoding="utf-8"?>
<ds:datastoreItem xmlns:ds="http://schemas.openxmlformats.org/officeDocument/2006/customXml" ds:itemID="{AA234BDC-12CC-4725-B78F-BD23529D0FB4}">
  <ds:schemaRefs>
    <ds:schemaRef ds:uri="http://schemas.microsoft.com/VisualStudio/2011/storyboarding/control"/>
  </ds:schemaRefs>
</ds:datastoreItem>
</file>

<file path=customXml/itemProps108.xml><?xml version="1.0" encoding="utf-8"?>
<ds:datastoreItem xmlns:ds="http://schemas.openxmlformats.org/officeDocument/2006/customXml" ds:itemID="{7F5E28FD-26FF-4A48-BAD7-50B55AB6208D}">
  <ds:schemaRefs>
    <ds:schemaRef ds:uri="http://schemas.microsoft.com/VisualStudio/2011/storyboarding/control"/>
  </ds:schemaRefs>
</ds:datastoreItem>
</file>

<file path=customXml/itemProps109.xml><?xml version="1.0" encoding="utf-8"?>
<ds:datastoreItem xmlns:ds="http://schemas.openxmlformats.org/officeDocument/2006/customXml" ds:itemID="{D22FC293-BAFF-43C9-B3DE-93B31F0E86BE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7AB87D2A-44BC-4109-A9F6-0CF47E17DA7C}">
  <ds:schemaRefs>
    <ds:schemaRef ds:uri="http://schemas.microsoft.com/VisualStudio/2011/storyboarding/control"/>
  </ds:schemaRefs>
</ds:datastoreItem>
</file>

<file path=customXml/itemProps110.xml><?xml version="1.0" encoding="utf-8"?>
<ds:datastoreItem xmlns:ds="http://schemas.openxmlformats.org/officeDocument/2006/customXml" ds:itemID="{9A59C534-A299-402C-BDD6-F5443DFA7893}">
  <ds:schemaRefs>
    <ds:schemaRef ds:uri="http://schemas.microsoft.com/VisualStudio/2011/storyboarding/control"/>
  </ds:schemaRefs>
</ds:datastoreItem>
</file>

<file path=customXml/itemProps111.xml><?xml version="1.0" encoding="utf-8"?>
<ds:datastoreItem xmlns:ds="http://schemas.openxmlformats.org/officeDocument/2006/customXml" ds:itemID="{8F9EA6A1-9645-41E0-8978-C46F0B005E85}">
  <ds:schemaRefs>
    <ds:schemaRef ds:uri="http://schemas.microsoft.com/VisualStudio/2011/storyboarding/control"/>
  </ds:schemaRefs>
</ds:datastoreItem>
</file>

<file path=customXml/itemProps112.xml><?xml version="1.0" encoding="utf-8"?>
<ds:datastoreItem xmlns:ds="http://schemas.openxmlformats.org/officeDocument/2006/customXml" ds:itemID="{0B25F2DC-DA1F-428C-A9D6-1915EDEAA8DD}">
  <ds:schemaRefs>
    <ds:schemaRef ds:uri="http://schemas.microsoft.com/VisualStudio/2011/storyboarding/control"/>
  </ds:schemaRefs>
</ds:datastoreItem>
</file>

<file path=customXml/itemProps113.xml><?xml version="1.0" encoding="utf-8"?>
<ds:datastoreItem xmlns:ds="http://schemas.openxmlformats.org/officeDocument/2006/customXml" ds:itemID="{CC0F0423-B11D-48BC-93CE-439535EE4340}">
  <ds:schemaRefs>
    <ds:schemaRef ds:uri="http://schemas.microsoft.com/VisualStudio/2011/storyboarding/control"/>
  </ds:schemaRefs>
</ds:datastoreItem>
</file>

<file path=customXml/itemProps114.xml><?xml version="1.0" encoding="utf-8"?>
<ds:datastoreItem xmlns:ds="http://schemas.openxmlformats.org/officeDocument/2006/customXml" ds:itemID="{F7BABBE5-64CC-4B8F-B3B6-CF3FD810F8C7}">
  <ds:schemaRefs>
    <ds:schemaRef ds:uri="http://schemas.microsoft.com/VisualStudio/2011/storyboarding/control"/>
  </ds:schemaRefs>
</ds:datastoreItem>
</file>

<file path=customXml/itemProps115.xml><?xml version="1.0" encoding="utf-8"?>
<ds:datastoreItem xmlns:ds="http://schemas.openxmlformats.org/officeDocument/2006/customXml" ds:itemID="{113ECE65-0514-4E2D-A5D7-CB73FBD23154}">
  <ds:schemaRefs>
    <ds:schemaRef ds:uri="http://schemas.microsoft.com/VisualStudio/2011/storyboarding/control"/>
  </ds:schemaRefs>
</ds:datastoreItem>
</file>

<file path=customXml/itemProps116.xml><?xml version="1.0" encoding="utf-8"?>
<ds:datastoreItem xmlns:ds="http://schemas.openxmlformats.org/officeDocument/2006/customXml" ds:itemID="{FA631F3F-931D-4669-BD0B-F99571F5C429}">
  <ds:schemaRefs>
    <ds:schemaRef ds:uri="http://schemas.microsoft.com/VisualStudio/2011/storyboarding/control"/>
  </ds:schemaRefs>
</ds:datastoreItem>
</file>

<file path=customXml/itemProps117.xml><?xml version="1.0" encoding="utf-8"?>
<ds:datastoreItem xmlns:ds="http://schemas.openxmlformats.org/officeDocument/2006/customXml" ds:itemID="{C7B0D7AD-32DF-4953-89C9-C834F6010560}">
  <ds:schemaRefs>
    <ds:schemaRef ds:uri="http://schemas.microsoft.com/VisualStudio/2011/storyboarding/control"/>
  </ds:schemaRefs>
</ds:datastoreItem>
</file>

<file path=customXml/itemProps118.xml><?xml version="1.0" encoding="utf-8"?>
<ds:datastoreItem xmlns:ds="http://schemas.openxmlformats.org/officeDocument/2006/customXml" ds:itemID="{68BF0817-02E7-4175-AEC7-8477E7F612E9}">
  <ds:schemaRefs>
    <ds:schemaRef ds:uri="http://schemas.microsoft.com/VisualStudio/2011/storyboarding/control"/>
  </ds:schemaRefs>
</ds:datastoreItem>
</file>

<file path=customXml/itemProps119.xml><?xml version="1.0" encoding="utf-8"?>
<ds:datastoreItem xmlns:ds="http://schemas.openxmlformats.org/officeDocument/2006/customXml" ds:itemID="{B33906A2-2468-4E50-8B7B-646E03FFEF2D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3E9518F8-52DB-4512-B6E1-D4B81EC47F8E}">
  <ds:schemaRefs>
    <ds:schemaRef ds:uri="http://schemas.microsoft.com/VisualStudio/2011/storyboarding/control"/>
  </ds:schemaRefs>
</ds:datastoreItem>
</file>

<file path=customXml/itemProps120.xml><?xml version="1.0" encoding="utf-8"?>
<ds:datastoreItem xmlns:ds="http://schemas.openxmlformats.org/officeDocument/2006/customXml" ds:itemID="{5EEABA33-0BE1-47F9-8437-631F1B84355A}">
  <ds:schemaRefs>
    <ds:schemaRef ds:uri="http://schemas.microsoft.com/VisualStudio/2011/storyboarding/control"/>
  </ds:schemaRefs>
</ds:datastoreItem>
</file>

<file path=customXml/itemProps121.xml><?xml version="1.0" encoding="utf-8"?>
<ds:datastoreItem xmlns:ds="http://schemas.openxmlformats.org/officeDocument/2006/customXml" ds:itemID="{7A89DD74-282D-41A7-98AD-61383871195E}">
  <ds:schemaRefs>
    <ds:schemaRef ds:uri="http://schemas.microsoft.com/VisualStudio/2011/storyboarding/control"/>
  </ds:schemaRefs>
</ds:datastoreItem>
</file>

<file path=customXml/itemProps122.xml><?xml version="1.0" encoding="utf-8"?>
<ds:datastoreItem xmlns:ds="http://schemas.openxmlformats.org/officeDocument/2006/customXml" ds:itemID="{D544E426-85A9-48AB-BB78-E3AD0590EC7C}">
  <ds:schemaRefs>
    <ds:schemaRef ds:uri="http://schemas.microsoft.com/VisualStudio/2011/storyboarding/control"/>
  </ds:schemaRefs>
</ds:datastoreItem>
</file>

<file path=customXml/itemProps123.xml><?xml version="1.0" encoding="utf-8"?>
<ds:datastoreItem xmlns:ds="http://schemas.openxmlformats.org/officeDocument/2006/customXml" ds:itemID="{45B142F8-50A8-47EE-8945-EA0E8BEF71EB}">
  <ds:schemaRefs>
    <ds:schemaRef ds:uri="http://schemas.microsoft.com/VisualStudio/2011/storyboarding/control"/>
  </ds:schemaRefs>
</ds:datastoreItem>
</file>

<file path=customXml/itemProps124.xml><?xml version="1.0" encoding="utf-8"?>
<ds:datastoreItem xmlns:ds="http://schemas.openxmlformats.org/officeDocument/2006/customXml" ds:itemID="{9F416F2E-7F32-446B-A04C-F872B644E37B}">
  <ds:schemaRefs>
    <ds:schemaRef ds:uri="http://schemas.microsoft.com/VisualStudio/2011/storyboarding/control"/>
  </ds:schemaRefs>
</ds:datastoreItem>
</file>

<file path=customXml/itemProps125.xml><?xml version="1.0" encoding="utf-8"?>
<ds:datastoreItem xmlns:ds="http://schemas.openxmlformats.org/officeDocument/2006/customXml" ds:itemID="{7151AF65-EE10-4C35-A86D-F58294A49694}">
  <ds:schemaRefs>
    <ds:schemaRef ds:uri="http://schemas.microsoft.com/VisualStudio/2011/storyboarding/control"/>
  </ds:schemaRefs>
</ds:datastoreItem>
</file>

<file path=customXml/itemProps126.xml><?xml version="1.0" encoding="utf-8"?>
<ds:datastoreItem xmlns:ds="http://schemas.openxmlformats.org/officeDocument/2006/customXml" ds:itemID="{FE6E328A-6A73-4FA6-A99D-5520E55E5B7D}">
  <ds:schemaRefs>
    <ds:schemaRef ds:uri="http://schemas.microsoft.com/VisualStudio/2011/storyboarding/control"/>
  </ds:schemaRefs>
</ds:datastoreItem>
</file>

<file path=customXml/itemProps127.xml><?xml version="1.0" encoding="utf-8"?>
<ds:datastoreItem xmlns:ds="http://schemas.openxmlformats.org/officeDocument/2006/customXml" ds:itemID="{77104134-B524-4624-9201-ECD829C881BD}">
  <ds:schemaRefs>
    <ds:schemaRef ds:uri="http://schemas.microsoft.com/VisualStudio/2011/storyboarding/control"/>
  </ds:schemaRefs>
</ds:datastoreItem>
</file>

<file path=customXml/itemProps128.xml><?xml version="1.0" encoding="utf-8"?>
<ds:datastoreItem xmlns:ds="http://schemas.openxmlformats.org/officeDocument/2006/customXml" ds:itemID="{4AA25D42-EDA7-4712-8354-F682B1D61ABE}">
  <ds:schemaRefs>
    <ds:schemaRef ds:uri="http://schemas.microsoft.com/VisualStudio/2011/storyboarding/control"/>
  </ds:schemaRefs>
</ds:datastoreItem>
</file>

<file path=customXml/itemProps129.xml><?xml version="1.0" encoding="utf-8"?>
<ds:datastoreItem xmlns:ds="http://schemas.openxmlformats.org/officeDocument/2006/customXml" ds:itemID="{66600691-9C08-40E0-A656-5EBB5F8FD76D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5B6F5852-4F6A-456B-AEBE-A46B63B03D4F}">
  <ds:schemaRefs>
    <ds:schemaRef ds:uri="http://schemas.microsoft.com/VisualStudio/2011/storyboarding/control"/>
  </ds:schemaRefs>
</ds:datastoreItem>
</file>

<file path=customXml/itemProps130.xml><?xml version="1.0" encoding="utf-8"?>
<ds:datastoreItem xmlns:ds="http://schemas.openxmlformats.org/officeDocument/2006/customXml" ds:itemID="{03653E92-1616-42CD-8288-0A4EBB2CAA1C}">
  <ds:schemaRefs>
    <ds:schemaRef ds:uri="http://schemas.microsoft.com/VisualStudio/2011/storyboarding/control"/>
  </ds:schemaRefs>
</ds:datastoreItem>
</file>

<file path=customXml/itemProps131.xml><?xml version="1.0" encoding="utf-8"?>
<ds:datastoreItem xmlns:ds="http://schemas.openxmlformats.org/officeDocument/2006/customXml" ds:itemID="{554CEDA9-374E-4C76-B97B-7202606AC0BE}">
  <ds:schemaRefs>
    <ds:schemaRef ds:uri="http://schemas.microsoft.com/VisualStudio/2011/storyboarding/control"/>
  </ds:schemaRefs>
</ds:datastoreItem>
</file>

<file path=customXml/itemProps132.xml><?xml version="1.0" encoding="utf-8"?>
<ds:datastoreItem xmlns:ds="http://schemas.openxmlformats.org/officeDocument/2006/customXml" ds:itemID="{73ABD768-CB5D-46A4-A597-4A94DA70A531}">
  <ds:schemaRefs>
    <ds:schemaRef ds:uri="http://schemas.microsoft.com/VisualStudio/2011/storyboarding/control"/>
  </ds:schemaRefs>
</ds:datastoreItem>
</file>

<file path=customXml/itemProps133.xml><?xml version="1.0" encoding="utf-8"?>
<ds:datastoreItem xmlns:ds="http://schemas.openxmlformats.org/officeDocument/2006/customXml" ds:itemID="{51D515F3-5B60-4F94-84C8-4468FC08CD50}">
  <ds:schemaRefs>
    <ds:schemaRef ds:uri="http://schemas.microsoft.com/VisualStudio/2011/storyboarding/control"/>
  </ds:schemaRefs>
</ds:datastoreItem>
</file>

<file path=customXml/itemProps134.xml><?xml version="1.0" encoding="utf-8"?>
<ds:datastoreItem xmlns:ds="http://schemas.openxmlformats.org/officeDocument/2006/customXml" ds:itemID="{6F4A2862-C914-4127-9AA3-4EC971E05888}">
  <ds:schemaRefs>
    <ds:schemaRef ds:uri="http://schemas.microsoft.com/VisualStudio/2011/storyboarding/control"/>
  </ds:schemaRefs>
</ds:datastoreItem>
</file>

<file path=customXml/itemProps135.xml><?xml version="1.0" encoding="utf-8"?>
<ds:datastoreItem xmlns:ds="http://schemas.openxmlformats.org/officeDocument/2006/customXml" ds:itemID="{2ADD045D-CBFF-4B66-B7D4-74533078AF4A}">
  <ds:schemaRefs>
    <ds:schemaRef ds:uri="http://schemas.microsoft.com/VisualStudio/2011/storyboarding/control"/>
  </ds:schemaRefs>
</ds:datastoreItem>
</file>

<file path=customXml/itemProps136.xml><?xml version="1.0" encoding="utf-8"?>
<ds:datastoreItem xmlns:ds="http://schemas.openxmlformats.org/officeDocument/2006/customXml" ds:itemID="{3587D983-5BF3-43F4-B7CC-0D3FCA927E45}">
  <ds:schemaRefs>
    <ds:schemaRef ds:uri="http://schemas.microsoft.com/VisualStudio/2011/storyboarding/control"/>
  </ds:schemaRefs>
</ds:datastoreItem>
</file>

<file path=customXml/itemProps137.xml><?xml version="1.0" encoding="utf-8"?>
<ds:datastoreItem xmlns:ds="http://schemas.openxmlformats.org/officeDocument/2006/customXml" ds:itemID="{06C11E88-1615-4B77-96AD-4B8BA4A066E8}">
  <ds:schemaRefs>
    <ds:schemaRef ds:uri="http://schemas.microsoft.com/VisualStudio/2011/storyboarding/control"/>
  </ds:schemaRefs>
</ds:datastoreItem>
</file>

<file path=customXml/itemProps138.xml><?xml version="1.0" encoding="utf-8"?>
<ds:datastoreItem xmlns:ds="http://schemas.openxmlformats.org/officeDocument/2006/customXml" ds:itemID="{00D2AA4F-29E2-4A16-BE2A-B2E1781BC260}">
  <ds:schemaRefs>
    <ds:schemaRef ds:uri="http://schemas.microsoft.com/VisualStudio/2011/storyboarding/control"/>
  </ds:schemaRefs>
</ds:datastoreItem>
</file>

<file path=customXml/itemProps139.xml><?xml version="1.0" encoding="utf-8"?>
<ds:datastoreItem xmlns:ds="http://schemas.openxmlformats.org/officeDocument/2006/customXml" ds:itemID="{85F86E7D-DA49-4BE9-9097-1D50FB466B1E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2A5F2F26-968C-4D10-A23C-7F7AB3C144F1}">
  <ds:schemaRefs>
    <ds:schemaRef ds:uri="http://schemas.microsoft.com/VisualStudio/2011/storyboarding/control"/>
  </ds:schemaRefs>
</ds:datastoreItem>
</file>

<file path=customXml/itemProps140.xml><?xml version="1.0" encoding="utf-8"?>
<ds:datastoreItem xmlns:ds="http://schemas.openxmlformats.org/officeDocument/2006/customXml" ds:itemID="{47953D14-6ADC-4DA0-8BCD-D5FB70B1B04A}">
  <ds:schemaRefs>
    <ds:schemaRef ds:uri="http://schemas.microsoft.com/VisualStudio/2011/storyboarding/control"/>
  </ds:schemaRefs>
</ds:datastoreItem>
</file>

<file path=customXml/itemProps141.xml><?xml version="1.0" encoding="utf-8"?>
<ds:datastoreItem xmlns:ds="http://schemas.openxmlformats.org/officeDocument/2006/customXml" ds:itemID="{69C5573C-4D11-4ED5-8CA8-88391EEEF019}">
  <ds:schemaRefs>
    <ds:schemaRef ds:uri="http://schemas.microsoft.com/VisualStudio/2011/storyboarding/control"/>
  </ds:schemaRefs>
</ds:datastoreItem>
</file>

<file path=customXml/itemProps142.xml><?xml version="1.0" encoding="utf-8"?>
<ds:datastoreItem xmlns:ds="http://schemas.openxmlformats.org/officeDocument/2006/customXml" ds:itemID="{B7D24F92-3656-4866-A506-E70F6B5B3ADC}">
  <ds:schemaRefs>
    <ds:schemaRef ds:uri="http://schemas.microsoft.com/VisualStudio/2011/storyboarding/control"/>
  </ds:schemaRefs>
</ds:datastoreItem>
</file>

<file path=customXml/itemProps143.xml><?xml version="1.0" encoding="utf-8"?>
<ds:datastoreItem xmlns:ds="http://schemas.openxmlformats.org/officeDocument/2006/customXml" ds:itemID="{D76A8C43-D0E6-4D76-A639-72E580E29047}">
  <ds:schemaRefs>
    <ds:schemaRef ds:uri="http://schemas.microsoft.com/VisualStudio/2011/storyboarding/control"/>
  </ds:schemaRefs>
</ds:datastoreItem>
</file>

<file path=customXml/itemProps144.xml><?xml version="1.0" encoding="utf-8"?>
<ds:datastoreItem xmlns:ds="http://schemas.openxmlformats.org/officeDocument/2006/customXml" ds:itemID="{F2948E7D-95F1-4C09-BF4C-141C6B60CBB5}">
  <ds:schemaRefs>
    <ds:schemaRef ds:uri="http://schemas.microsoft.com/VisualStudio/2011/storyboarding/control"/>
  </ds:schemaRefs>
</ds:datastoreItem>
</file>

<file path=customXml/itemProps145.xml><?xml version="1.0" encoding="utf-8"?>
<ds:datastoreItem xmlns:ds="http://schemas.openxmlformats.org/officeDocument/2006/customXml" ds:itemID="{CAA62E3A-E1D3-48E6-902C-72278FCF572B}">
  <ds:schemaRefs>
    <ds:schemaRef ds:uri="http://schemas.microsoft.com/VisualStudio/2011/storyboarding/control"/>
  </ds:schemaRefs>
</ds:datastoreItem>
</file>

<file path=customXml/itemProps146.xml><?xml version="1.0" encoding="utf-8"?>
<ds:datastoreItem xmlns:ds="http://schemas.openxmlformats.org/officeDocument/2006/customXml" ds:itemID="{394EADEA-3838-4D66-B77E-E5E9BD6A7AEA}">
  <ds:schemaRefs>
    <ds:schemaRef ds:uri="http://schemas.microsoft.com/VisualStudio/2011/storyboarding/control"/>
  </ds:schemaRefs>
</ds:datastoreItem>
</file>

<file path=customXml/itemProps147.xml><?xml version="1.0" encoding="utf-8"?>
<ds:datastoreItem xmlns:ds="http://schemas.openxmlformats.org/officeDocument/2006/customXml" ds:itemID="{F2AC79B3-EA47-4A60-8F32-62C9B6A4B730}">
  <ds:schemaRefs>
    <ds:schemaRef ds:uri="http://schemas.microsoft.com/VisualStudio/2011/storyboarding/control"/>
  </ds:schemaRefs>
</ds:datastoreItem>
</file>

<file path=customXml/itemProps148.xml><?xml version="1.0" encoding="utf-8"?>
<ds:datastoreItem xmlns:ds="http://schemas.openxmlformats.org/officeDocument/2006/customXml" ds:itemID="{AE608858-3A79-4E62-9586-14C746DF17FE}">
  <ds:schemaRefs>
    <ds:schemaRef ds:uri="http://schemas.microsoft.com/VisualStudio/2011/storyboarding/control"/>
  </ds:schemaRefs>
</ds:datastoreItem>
</file>

<file path=customXml/itemProps149.xml><?xml version="1.0" encoding="utf-8"?>
<ds:datastoreItem xmlns:ds="http://schemas.openxmlformats.org/officeDocument/2006/customXml" ds:itemID="{033417FC-F4DF-440B-9750-AC9CEE9D4DD6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C5822030-9D10-4417-BB70-A547D778BA9D}">
  <ds:schemaRefs>
    <ds:schemaRef ds:uri="http://schemas.microsoft.com/VisualStudio/2011/storyboarding/control"/>
  </ds:schemaRefs>
</ds:datastoreItem>
</file>

<file path=customXml/itemProps150.xml><?xml version="1.0" encoding="utf-8"?>
<ds:datastoreItem xmlns:ds="http://schemas.openxmlformats.org/officeDocument/2006/customXml" ds:itemID="{8C7C7B8E-5451-4DAE-8DA4-7B210EC29FF3}">
  <ds:schemaRefs>
    <ds:schemaRef ds:uri="http://schemas.microsoft.com/VisualStudio/2011/storyboarding/control"/>
  </ds:schemaRefs>
</ds:datastoreItem>
</file>

<file path=customXml/itemProps151.xml><?xml version="1.0" encoding="utf-8"?>
<ds:datastoreItem xmlns:ds="http://schemas.openxmlformats.org/officeDocument/2006/customXml" ds:itemID="{6242C801-E508-4285-8113-A840292E3FB0}">
  <ds:schemaRefs>
    <ds:schemaRef ds:uri="http://schemas.microsoft.com/VisualStudio/2011/storyboarding/control"/>
  </ds:schemaRefs>
</ds:datastoreItem>
</file>

<file path=customXml/itemProps152.xml><?xml version="1.0" encoding="utf-8"?>
<ds:datastoreItem xmlns:ds="http://schemas.openxmlformats.org/officeDocument/2006/customXml" ds:itemID="{F3241CCA-9602-4CB8-B6FA-D8222B14826C}">
  <ds:schemaRefs>
    <ds:schemaRef ds:uri="http://schemas.microsoft.com/VisualStudio/2011/storyboarding/control"/>
  </ds:schemaRefs>
</ds:datastoreItem>
</file>

<file path=customXml/itemProps153.xml><?xml version="1.0" encoding="utf-8"?>
<ds:datastoreItem xmlns:ds="http://schemas.openxmlformats.org/officeDocument/2006/customXml" ds:itemID="{8A555954-45BE-4EEE-9F3C-9C997F6D1BA3}">
  <ds:schemaRefs>
    <ds:schemaRef ds:uri="http://schemas.microsoft.com/VisualStudio/2011/storyboarding/control"/>
  </ds:schemaRefs>
</ds:datastoreItem>
</file>

<file path=customXml/itemProps154.xml><?xml version="1.0" encoding="utf-8"?>
<ds:datastoreItem xmlns:ds="http://schemas.openxmlformats.org/officeDocument/2006/customXml" ds:itemID="{DDE8CEAB-FAAF-46B5-9BC4-6BAA48DFB915}">
  <ds:schemaRefs>
    <ds:schemaRef ds:uri="http://schemas.microsoft.com/VisualStudio/2011/storyboarding/control"/>
  </ds:schemaRefs>
</ds:datastoreItem>
</file>

<file path=customXml/itemProps155.xml><?xml version="1.0" encoding="utf-8"?>
<ds:datastoreItem xmlns:ds="http://schemas.openxmlformats.org/officeDocument/2006/customXml" ds:itemID="{ACF586AD-3668-4E64-BB79-597B4E8D331A}">
  <ds:schemaRefs>
    <ds:schemaRef ds:uri="http://schemas.microsoft.com/VisualStudio/2011/storyboarding/control"/>
  </ds:schemaRefs>
</ds:datastoreItem>
</file>

<file path=customXml/itemProps156.xml><?xml version="1.0" encoding="utf-8"?>
<ds:datastoreItem xmlns:ds="http://schemas.openxmlformats.org/officeDocument/2006/customXml" ds:itemID="{E8B60FE0-7DF2-4A75-B93C-908D3F53564F}">
  <ds:schemaRefs>
    <ds:schemaRef ds:uri="http://schemas.microsoft.com/VisualStudio/2011/storyboarding/control"/>
  </ds:schemaRefs>
</ds:datastoreItem>
</file>

<file path=customXml/itemProps157.xml><?xml version="1.0" encoding="utf-8"?>
<ds:datastoreItem xmlns:ds="http://schemas.openxmlformats.org/officeDocument/2006/customXml" ds:itemID="{AAE9B66C-C51E-45FF-A0AF-F87D4E76C603}">
  <ds:schemaRefs>
    <ds:schemaRef ds:uri="http://schemas.microsoft.com/VisualStudio/2011/storyboarding/control"/>
  </ds:schemaRefs>
</ds:datastoreItem>
</file>

<file path=customXml/itemProps158.xml><?xml version="1.0" encoding="utf-8"?>
<ds:datastoreItem xmlns:ds="http://schemas.openxmlformats.org/officeDocument/2006/customXml" ds:itemID="{CD29ED7C-7003-4640-8A56-61BBEE20B1F0}">
  <ds:schemaRefs>
    <ds:schemaRef ds:uri="http://schemas.microsoft.com/VisualStudio/2011/storyboarding/control"/>
  </ds:schemaRefs>
</ds:datastoreItem>
</file>

<file path=customXml/itemProps159.xml><?xml version="1.0" encoding="utf-8"?>
<ds:datastoreItem xmlns:ds="http://schemas.openxmlformats.org/officeDocument/2006/customXml" ds:itemID="{6A447DBB-2C85-4597-A0DB-C9A2322BAC8D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B3A32BF6-6F46-46AB-B97C-AB64DBA4198F}">
  <ds:schemaRefs>
    <ds:schemaRef ds:uri="http://schemas.microsoft.com/VisualStudio/2011/storyboarding/control"/>
  </ds:schemaRefs>
</ds:datastoreItem>
</file>

<file path=customXml/itemProps160.xml><?xml version="1.0" encoding="utf-8"?>
<ds:datastoreItem xmlns:ds="http://schemas.openxmlformats.org/officeDocument/2006/customXml" ds:itemID="{C95B04FA-49D0-4922-A7EB-76ADF3F5F5D3}">
  <ds:schemaRefs>
    <ds:schemaRef ds:uri="http://schemas.microsoft.com/VisualStudio/2011/storyboarding/control"/>
  </ds:schemaRefs>
</ds:datastoreItem>
</file>

<file path=customXml/itemProps161.xml><?xml version="1.0" encoding="utf-8"?>
<ds:datastoreItem xmlns:ds="http://schemas.openxmlformats.org/officeDocument/2006/customXml" ds:itemID="{7220D24C-BD40-47D9-9B33-35DC7E895DFE}">
  <ds:schemaRefs>
    <ds:schemaRef ds:uri="http://schemas.microsoft.com/VisualStudio/2011/storyboarding/control"/>
  </ds:schemaRefs>
</ds:datastoreItem>
</file>

<file path=customXml/itemProps162.xml><?xml version="1.0" encoding="utf-8"?>
<ds:datastoreItem xmlns:ds="http://schemas.openxmlformats.org/officeDocument/2006/customXml" ds:itemID="{F09024E1-1C18-4E75-B068-E418EE7D2650}">
  <ds:schemaRefs>
    <ds:schemaRef ds:uri="http://schemas.microsoft.com/VisualStudio/2011/storyboarding/control"/>
  </ds:schemaRefs>
</ds:datastoreItem>
</file>

<file path=customXml/itemProps163.xml><?xml version="1.0" encoding="utf-8"?>
<ds:datastoreItem xmlns:ds="http://schemas.openxmlformats.org/officeDocument/2006/customXml" ds:itemID="{CBD27E78-4EB9-4F5F-AED2-22B368532B48}">
  <ds:schemaRefs>
    <ds:schemaRef ds:uri="http://schemas.microsoft.com/VisualStudio/2011/storyboarding/control"/>
  </ds:schemaRefs>
</ds:datastoreItem>
</file>

<file path=customXml/itemProps164.xml><?xml version="1.0" encoding="utf-8"?>
<ds:datastoreItem xmlns:ds="http://schemas.openxmlformats.org/officeDocument/2006/customXml" ds:itemID="{3A84922F-98F9-4144-BF0B-1CED2EDBF970}">
  <ds:schemaRefs>
    <ds:schemaRef ds:uri="http://schemas.microsoft.com/VisualStudio/2011/storyboarding/control"/>
  </ds:schemaRefs>
</ds:datastoreItem>
</file>

<file path=customXml/itemProps165.xml><?xml version="1.0" encoding="utf-8"?>
<ds:datastoreItem xmlns:ds="http://schemas.openxmlformats.org/officeDocument/2006/customXml" ds:itemID="{6EF31828-B1D4-48CE-A1B2-9C0A5D142D1E}">
  <ds:schemaRefs>
    <ds:schemaRef ds:uri="http://schemas.microsoft.com/VisualStudio/2011/storyboarding/control"/>
  </ds:schemaRefs>
</ds:datastoreItem>
</file>

<file path=customXml/itemProps166.xml><?xml version="1.0" encoding="utf-8"?>
<ds:datastoreItem xmlns:ds="http://schemas.openxmlformats.org/officeDocument/2006/customXml" ds:itemID="{6D74F327-6332-4AC5-8084-6EBC78FC0812}">
  <ds:schemaRefs>
    <ds:schemaRef ds:uri="http://schemas.microsoft.com/VisualStudio/2011/storyboarding/control"/>
  </ds:schemaRefs>
</ds:datastoreItem>
</file>

<file path=customXml/itemProps167.xml><?xml version="1.0" encoding="utf-8"?>
<ds:datastoreItem xmlns:ds="http://schemas.openxmlformats.org/officeDocument/2006/customXml" ds:itemID="{7C7A195E-DFA7-4A05-9371-894B93FD1828}">
  <ds:schemaRefs>
    <ds:schemaRef ds:uri="http://schemas.microsoft.com/VisualStudio/2011/storyboarding/control"/>
  </ds:schemaRefs>
</ds:datastoreItem>
</file>

<file path=customXml/itemProps168.xml><?xml version="1.0" encoding="utf-8"?>
<ds:datastoreItem xmlns:ds="http://schemas.openxmlformats.org/officeDocument/2006/customXml" ds:itemID="{0AB71E67-FC2D-421E-B264-47BB552D5A5B}">
  <ds:schemaRefs>
    <ds:schemaRef ds:uri="http://schemas.microsoft.com/VisualStudio/2011/storyboarding/control"/>
  </ds:schemaRefs>
</ds:datastoreItem>
</file>

<file path=customXml/itemProps169.xml><?xml version="1.0" encoding="utf-8"?>
<ds:datastoreItem xmlns:ds="http://schemas.openxmlformats.org/officeDocument/2006/customXml" ds:itemID="{CF586D09-EEB6-4A49-AAE1-88E826EEDC73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4686712F-CBA4-47D3-833A-C2ADFEF753DD}">
  <ds:schemaRefs>
    <ds:schemaRef ds:uri="http://schemas.microsoft.com/VisualStudio/2011/storyboarding/control"/>
  </ds:schemaRefs>
</ds:datastoreItem>
</file>

<file path=customXml/itemProps170.xml><?xml version="1.0" encoding="utf-8"?>
<ds:datastoreItem xmlns:ds="http://schemas.openxmlformats.org/officeDocument/2006/customXml" ds:itemID="{1F936DDF-92AF-4A71-93A7-C9C3DEC6240E}">
  <ds:schemaRefs>
    <ds:schemaRef ds:uri="http://schemas.microsoft.com/VisualStudio/2011/storyboarding/control"/>
  </ds:schemaRefs>
</ds:datastoreItem>
</file>

<file path=customXml/itemProps171.xml><?xml version="1.0" encoding="utf-8"?>
<ds:datastoreItem xmlns:ds="http://schemas.openxmlformats.org/officeDocument/2006/customXml" ds:itemID="{CA9B1D84-8FAF-4BE3-BEDE-DAB5639D6F30}">
  <ds:schemaRefs>
    <ds:schemaRef ds:uri="http://schemas.microsoft.com/VisualStudio/2011/storyboarding/control"/>
  </ds:schemaRefs>
</ds:datastoreItem>
</file>

<file path=customXml/itemProps172.xml><?xml version="1.0" encoding="utf-8"?>
<ds:datastoreItem xmlns:ds="http://schemas.openxmlformats.org/officeDocument/2006/customXml" ds:itemID="{92C514EF-47C3-4A1E-8CC0-C426C540F0A1}">
  <ds:schemaRefs>
    <ds:schemaRef ds:uri="http://schemas.microsoft.com/VisualStudio/2011/storyboarding/control"/>
  </ds:schemaRefs>
</ds:datastoreItem>
</file>

<file path=customXml/itemProps173.xml><?xml version="1.0" encoding="utf-8"?>
<ds:datastoreItem xmlns:ds="http://schemas.openxmlformats.org/officeDocument/2006/customXml" ds:itemID="{6582B369-37A3-46AF-9A3D-416B235F7579}">
  <ds:schemaRefs>
    <ds:schemaRef ds:uri="http://schemas.microsoft.com/VisualStudio/2011/storyboarding/control"/>
  </ds:schemaRefs>
</ds:datastoreItem>
</file>

<file path=customXml/itemProps174.xml><?xml version="1.0" encoding="utf-8"?>
<ds:datastoreItem xmlns:ds="http://schemas.openxmlformats.org/officeDocument/2006/customXml" ds:itemID="{29B37182-9887-4972-8113-B6FBFE59F94E}">
  <ds:schemaRefs>
    <ds:schemaRef ds:uri="http://schemas.microsoft.com/VisualStudio/2011/storyboarding/control"/>
  </ds:schemaRefs>
</ds:datastoreItem>
</file>

<file path=customXml/itemProps175.xml><?xml version="1.0" encoding="utf-8"?>
<ds:datastoreItem xmlns:ds="http://schemas.openxmlformats.org/officeDocument/2006/customXml" ds:itemID="{87EC38D7-8568-41A5-8256-9FA05D5964DE}">
  <ds:schemaRefs>
    <ds:schemaRef ds:uri="http://schemas.microsoft.com/VisualStudio/2011/storyboarding/control"/>
  </ds:schemaRefs>
</ds:datastoreItem>
</file>

<file path=customXml/itemProps176.xml><?xml version="1.0" encoding="utf-8"?>
<ds:datastoreItem xmlns:ds="http://schemas.openxmlformats.org/officeDocument/2006/customXml" ds:itemID="{7C8F0811-703B-42B0-A138-293B93790A1B}">
  <ds:schemaRefs>
    <ds:schemaRef ds:uri="http://schemas.microsoft.com/VisualStudio/2011/storyboarding/control"/>
  </ds:schemaRefs>
</ds:datastoreItem>
</file>

<file path=customXml/itemProps177.xml><?xml version="1.0" encoding="utf-8"?>
<ds:datastoreItem xmlns:ds="http://schemas.openxmlformats.org/officeDocument/2006/customXml" ds:itemID="{6A689C72-B170-4CC3-844E-7A992719660C}">
  <ds:schemaRefs>
    <ds:schemaRef ds:uri="http://schemas.microsoft.com/VisualStudio/2011/storyboarding/control"/>
  </ds:schemaRefs>
</ds:datastoreItem>
</file>

<file path=customXml/itemProps178.xml><?xml version="1.0" encoding="utf-8"?>
<ds:datastoreItem xmlns:ds="http://schemas.openxmlformats.org/officeDocument/2006/customXml" ds:itemID="{AABACF0D-5384-4675-802C-4FFC55B3B83D}">
  <ds:schemaRefs>
    <ds:schemaRef ds:uri="http://schemas.microsoft.com/VisualStudio/2011/storyboarding/control"/>
  </ds:schemaRefs>
</ds:datastoreItem>
</file>

<file path=customXml/itemProps179.xml><?xml version="1.0" encoding="utf-8"?>
<ds:datastoreItem xmlns:ds="http://schemas.openxmlformats.org/officeDocument/2006/customXml" ds:itemID="{758C2469-4719-418F-86FF-D55EF85FB106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E56EDE5A-F97D-4AD1-8B27-19C05BC797E2}">
  <ds:schemaRefs>
    <ds:schemaRef ds:uri="http://schemas.microsoft.com/VisualStudio/2011/storyboarding/control"/>
  </ds:schemaRefs>
</ds:datastoreItem>
</file>

<file path=customXml/itemProps180.xml><?xml version="1.0" encoding="utf-8"?>
<ds:datastoreItem xmlns:ds="http://schemas.openxmlformats.org/officeDocument/2006/customXml" ds:itemID="{D5754EE6-BC91-4A98-A9DF-8FF792B0AA43}">
  <ds:schemaRefs>
    <ds:schemaRef ds:uri="http://schemas.microsoft.com/VisualStudio/2011/storyboarding/control"/>
  </ds:schemaRefs>
</ds:datastoreItem>
</file>

<file path=customXml/itemProps181.xml><?xml version="1.0" encoding="utf-8"?>
<ds:datastoreItem xmlns:ds="http://schemas.openxmlformats.org/officeDocument/2006/customXml" ds:itemID="{2373FA59-A4C7-4E40-BF8A-FEF69ED346A4}">
  <ds:schemaRefs>
    <ds:schemaRef ds:uri="http://schemas.microsoft.com/VisualStudio/2011/storyboarding/control"/>
  </ds:schemaRefs>
</ds:datastoreItem>
</file>

<file path=customXml/itemProps182.xml><?xml version="1.0" encoding="utf-8"?>
<ds:datastoreItem xmlns:ds="http://schemas.openxmlformats.org/officeDocument/2006/customXml" ds:itemID="{6909E70A-4203-43FA-8666-1DA9A83FC55A}">
  <ds:schemaRefs>
    <ds:schemaRef ds:uri="http://schemas.microsoft.com/VisualStudio/2011/storyboarding/control"/>
  </ds:schemaRefs>
</ds:datastoreItem>
</file>

<file path=customXml/itemProps183.xml><?xml version="1.0" encoding="utf-8"?>
<ds:datastoreItem xmlns:ds="http://schemas.openxmlformats.org/officeDocument/2006/customXml" ds:itemID="{F9A8EA35-007A-40F9-AD73-68499C4EFDFA}">
  <ds:schemaRefs>
    <ds:schemaRef ds:uri="http://schemas.microsoft.com/VisualStudio/2011/storyboarding/control"/>
  </ds:schemaRefs>
</ds:datastoreItem>
</file>

<file path=customXml/itemProps184.xml><?xml version="1.0" encoding="utf-8"?>
<ds:datastoreItem xmlns:ds="http://schemas.openxmlformats.org/officeDocument/2006/customXml" ds:itemID="{5CF9642B-0BB7-441A-9461-B7FCEF4AB57B}">
  <ds:schemaRefs>
    <ds:schemaRef ds:uri="http://schemas.microsoft.com/VisualStudio/2011/storyboarding/control"/>
  </ds:schemaRefs>
</ds:datastoreItem>
</file>

<file path=customXml/itemProps185.xml><?xml version="1.0" encoding="utf-8"?>
<ds:datastoreItem xmlns:ds="http://schemas.openxmlformats.org/officeDocument/2006/customXml" ds:itemID="{CC9AD016-189C-474E-B8AD-A91A9EEF08A8}">
  <ds:schemaRefs>
    <ds:schemaRef ds:uri="http://schemas.microsoft.com/VisualStudio/2011/storyboarding/control"/>
  </ds:schemaRefs>
</ds:datastoreItem>
</file>

<file path=customXml/itemProps186.xml><?xml version="1.0" encoding="utf-8"?>
<ds:datastoreItem xmlns:ds="http://schemas.openxmlformats.org/officeDocument/2006/customXml" ds:itemID="{BEBDAC36-98D1-4845-A027-573BA84C4BA8}">
  <ds:schemaRefs>
    <ds:schemaRef ds:uri="http://schemas.microsoft.com/VisualStudio/2011/storyboarding/control"/>
  </ds:schemaRefs>
</ds:datastoreItem>
</file>

<file path=customXml/itemProps187.xml><?xml version="1.0" encoding="utf-8"?>
<ds:datastoreItem xmlns:ds="http://schemas.openxmlformats.org/officeDocument/2006/customXml" ds:itemID="{ED541B40-E3CF-47E9-8800-B673CC7C7D9E}">
  <ds:schemaRefs>
    <ds:schemaRef ds:uri="http://schemas.microsoft.com/VisualStudio/2011/storyboarding/control"/>
  </ds:schemaRefs>
</ds:datastoreItem>
</file>

<file path=customXml/itemProps188.xml><?xml version="1.0" encoding="utf-8"?>
<ds:datastoreItem xmlns:ds="http://schemas.openxmlformats.org/officeDocument/2006/customXml" ds:itemID="{5248BC68-ADE7-429D-B013-9195EF7419E9}">
  <ds:schemaRefs>
    <ds:schemaRef ds:uri="http://schemas.microsoft.com/VisualStudio/2011/storyboarding/control"/>
  </ds:schemaRefs>
</ds:datastoreItem>
</file>

<file path=customXml/itemProps189.xml><?xml version="1.0" encoding="utf-8"?>
<ds:datastoreItem xmlns:ds="http://schemas.openxmlformats.org/officeDocument/2006/customXml" ds:itemID="{4500268E-82D2-458D-9B7A-1DAD9FBEA8F5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59D0369F-25C4-46DE-8418-DF66EC3FEC68}">
  <ds:schemaRefs>
    <ds:schemaRef ds:uri="http://schemas.microsoft.com/VisualStudio/2011/storyboarding/control"/>
  </ds:schemaRefs>
</ds:datastoreItem>
</file>

<file path=customXml/itemProps190.xml><?xml version="1.0" encoding="utf-8"?>
<ds:datastoreItem xmlns:ds="http://schemas.openxmlformats.org/officeDocument/2006/customXml" ds:itemID="{D321552F-2375-40A6-A02F-FC27787D42F1}">
  <ds:schemaRefs>
    <ds:schemaRef ds:uri="http://schemas.microsoft.com/VisualStudio/2011/storyboarding/control"/>
  </ds:schemaRefs>
</ds:datastoreItem>
</file>

<file path=customXml/itemProps191.xml><?xml version="1.0" encoding="utf-8"?>
<ds:datastoreItem xmlns:ds="http://schemas.openxmlformats.org/officeDocument/2006/customXml" ds:itemID="{59AEDDE6-08CE-4516-9790-E1D7499AD12F}">
  <ds:schemaRefs>
    <ds:schemaRef ds:uri="http://schemas.microsoft.com/VisualStudio/2011/storyboarding/control"/>
  </ds:schemaRefs>
</ds:datastoreItem>
</file>

<file path=customXml/itemProps192.xml><?xml version="1.0" encoding="utf-8"?>
<ds:datastoreItem xmlns:ds="http://schemas.openxmlformats.org/officeDocument/2006/customXml" ds:itemID="{89F8D00C-2482-4F3D-ACA1-B806B7E2C2EC}">
  <ds:schemaRefs>
    <ds:schemaRef ds:uri="http://schemas.microsoft.com/VisualStudio/2011/storyboarding/control"/>
  </ds:schemaRefs>
</ds:datastoreItem>
</file>

<file path=customXml/itemProps193.xml><?xml version="1.0" encoding="utf-8"?>
<ds:datastoreItem xmlns:ds="http://schemas.openxmlformats.org/officeDocument/2006/customXml" ds:itemID="{19219105-B97A-44AD-8E8F-0F014E4D5F2F}">
  <ds:schemaRefs>
    <ds:schemaRef ds:uri="http://schemas.microsoft.com/VisualStudio/2011/storyboarding/control"/>
  </ds:schemaRefs>
</ds:datastoreItem>
</file>

<file path=customXml/itemProps194.xml><?xml version="1.0" encoding="utf-8"?>
<ds:datastoreItem xmlns:ds="http://schemas.openxmlformats.org/officeDocument/2006/customXml" ds:itemID="{8B3DF17E-302B-453F-A2FD-6CDC4C0170AA}">
  <ds:schemaRefs>
    <ds:schemaRef ds:uri="http://schemas.microsoft.com/VisualStudio/2011/storyboarding/control"/>
  </ds:schemaRefs>
</ds:datastoreItem>
</file>

<file path=customXml/itemProps195.xml><?xml version="1.0" encoding="utf-8"?>
<ds:datastoreItem xmlns:ds="http://schemas.openxmlformats.org/officeDocument/2006/customXml" ds:itemID="{A7BA6FDE-F2F3-4BBD-AF00-77FC8E9D6F4E}">
  <ds:schemaRefs>
    <ds:schemaRef ds:uri="http://schemas.microsoft.com/VisualStudio/2011/storyboarding/control"/>
  </ds:schemaRefs>
</ds:datastoreItem>
</file>

<file path=customXml/itemProps196.xml><?xml version="1.0" encoding="utf-8"?>
<ds:datastoreItem xmlns:ds="http://schemas.openxmlformats.org/officeDocument/2006/customXml" ds:itemID="{13A1B88E-6976-4FB8-A22E-0831CD37A714}">
  <ds:schemaRefs>
    <ds:schemaRef ds:uri="http://schemas.microsoft.com/VisualStudio/2011/storyboarding/control"/>
  </ds:schemaRefs>
</ds:datastoreItem>
</file>

<file path=customXml/itemProps197.xml><?xml version="1.0" encoding="utf-8"?>
<ds:datastoreItem xmlns:ds="http://schemas.openxmlformats.org/officeDocument/2006/customXml" ds:itemID="{790E7F39-81D7-4FDD-A0B5-0716A2AE74B2}">
  <ds:schemaRefs>
    <ds:schemaRef ds:uri="http://schemas.microsoft.com/VisualStudio/2011/storyboarding/control"/>
  </ds:schemaRefs>
</ds:datastoreItem>
</file>

<file path=customXml/itemProps198.xml><?xml version="1.0" encoding="utf-8"?>
<ds:datastoreItem xmlns:ds="http://schemas.openxmlformats.org/officeDocument/2006/customXml" ds:itemID="{C4F6D4BE-A130-482B-BA98-1CB53DA976CA}">
  <ds:schemaRefs>
    <ds:schemaRef ds:uri="http://schemas.microsoft.com/VisualStudio/2011/storyboarding/control"/>
  </ds:schemaRefs>
</ds:datastoreItem>
</file>

<file path=customXml/itemProps199.xml><?xml version="1.0" encoding="utf-8"?>
<ds:datastoreItem xmlns:ds="http://schemas.openxmlformats.org/officeDocument/2006/customXml" ds:itemID="{34D70070-9632-4246-B25D-E396768C8F03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1A763EA3-F0ED-442A-9DA0-AF004A95E55B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10F0BDDE-4AA3-40EF-B2BC-ACF0382ED861}">
  <ds:schemaRefs>
    <ds:schemaRef ds:uri="http://schemas.microsoft.com/VisualStudio/2011/storyboarding/control"/>
  </ds:schemaRefs>
</ds:datastoreItem>
</file>

<file path=customXml/itemProps200.xml><?xml version="1.0" encoding="utf-8"?>
<ds:datastoreItem xmlns:ds="http://schemas.openxmlformats.org/officeDocument/2006/customXml" ds:itemID="{3E59668D-9D10-4C26-9CC7-C8295EEC02B7}">
  <ds:schemaRefs>
    <ds:schemaRef ds:uri="http://schemas.microsoft.com/VisualStudio/2011/storyboarding/control"/>
  </ds:schemaRefs>
</ds:datastoreItem>
</file>

<file path=customXml/itemProps201.xml><?xml version="1.0" encoding="utf-8"?>
<ds:datastoreItem xmlns:ds="http://schemas.openxmlformats.org/officeDocument/2006/customXml" ds:itemID="{418E8FB6-E3E2-4A78-BD2C-0E4D84C7371E}">
  <ds:schemaRefs>
    <ds:schemaRef ds:uri="http://schemas.microsoft.com/VisualStudio/2011/storyboarding/control"/>
  </ds:schemaRefs>
</ds:datastoreItem>
</file>

<file path=customXml/itemProps202.xml><?xml version="1.0" encoding="utf-8"?>
<ds:datastoreItem xmlns:ds="http://schemas.openxmlformats.org/officeDocument/2006/customXml" ds:itemID="{3B74B578-8A46-41E9-871F-70EEB540B006}">
  <ds:schemaRefs>
    <ds:schemaRef ds:uri="http://schemas.microsoft.com/VisualStudio/2011/storyboarding/control"/>
  </ds:schemaRefs>
</ds:datastoreItem>
</file>

<file path=customXml/itemProps203.xml><?xml version="1.0" encoding="utf-8"?>
<ds:datastoreItem xmlns:ds="http://schemas.openxmlformats.org/officeDocument/2006/customXml" ds:itemID="{DD4B0EF4-5BAE-4815-B342-64E17EEBDB97}">
  <ds:schemaRefs>
    <ds:schemaRef ds:uri="http://schemas.microsoft.com/VisualStudio/2011/storyboarding/control"/>
  </ds:schemaRefs>
</ds:datastoreItem>
</file>

<file path=customXml/itemProps204.xml><?xml version="1.0" encoding="utf-8"?>
<ds:datastoreItem xmlns:ds="http://schemas.openxmlformats.org/officeDocument/2006/customXml" ds:itemID="{5C280CFA-B398-43E7-8849-E22AA73B4D32}">
  <ds:schemaRefs>
    <ds:schemaRef ds:uri="http://schemas.microsoft.com/VisualStudio/2011/storyboarding/control"/>
  </ds:schemaRefs>
</ds:datastoreItem>
</file>

<file path=customXml/itemProps205.xml><?xml version="1.0" encoding="utf-8"?>
<ds:datastoreItem xmlns:ds="http://schemas.openxmlformats.org/officeDocument/2006/customXml" ds:itemID="{F106C237-6442-4C6C-BC17-BABD6E81E57F}">
  <ds:schemaRefs>
    <ds:schemaRef ds:uri="http://schemas.microsoft.com/VisualStudio/2011/storyboarding/control"/>
  </ds:schemaRefs>
</ds:datastoreItem>
</file>

<file path=customXml/itemProps206.xml><?xml version="1.0" encoding="utf-8"?>
<ds:datastoreItem xmlns:ds="http://schemas.openxmlformats.org/officeDocument/2006/customXml" ds:itemID="{6DAC6C05-FAFB-4B89-BBD6-3A479BE450F0}">
  <ds:schemaRefs>
    <ds:schemaRef ds:uri="http://schemas.microsoft.com/VisualStudio/2011/storyboarding/control"/>
  </ds:schemaRefs>
</ds:datastoreItem>
</file>

<file path=customXml/itemProps207.xml><?xml version="1.0" encoding="utf-8"?>
<ds:datastoreItem xmlns:ds="http://schemas.openxmlformats.org/officeDocument/2006/customXml" ds:itemID="{7D3F1746-26F3-4D5F-8DB1-4CE59AC409F7}">
  <ds:schemaRefs>
    <ds:schemaRef ds:uri="http://schemas.microsoft.com/VisualStudio/2011/storyboarding/control"/>
  </ds:schemaRefs>
</ds:datastoreItem>
</file>

<file path=customXml/itemProps208.xml><?xml version="1.0" encoding="utf-8"?>
<ds:datastoreItem xmlns:ds="http://schemas.openxmlformats.org/officeDocument/2006/customXml" ds:itemID="{A3199E56-6304-4A04-BDD7-107FDE5731A4}">
  <ds:schemaRefs>
    <ds:schemaRef ds:uri="http://schemas.microsoft.com/VisualStudio/2011/storyboarding/control"/>
  </ds:schemaRefs>
</ds:datastoreItem>
</file>

<file path=customXml/itemProps209.xml><?xml version="1.0" encoding="utf-8"?>
<ds:datastoreItem xmlns:ds="http://schemas.openxmlformats.org/officeDocument/2006/customXml" ds:itemID="{B1441669-2371-4AE4-A8B5-AFC09272AA93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24046DC5-38AC-4C0E-A7BD-7BA62F64ED8D}">
  <ds:schemaRefs>
    <ds:schemaRef ds:uri="http://schemas.microsoft.com/VisualStudio/2011/storyboarding/control"/>
  </ds:schemaRefs>
</ds:datastoreItem>
</file>

<file path=customXml/itemProps210.xml><?xml version="1.0" encoding="utf-8"?>
<ds:datastoreItem xmlns:ds="http://schemas.openxmlformats.org/officeDocument/2006/customXml" ds:itemID="{E5DD84D4-A8CE-4783-AB20-E42165ABDFA7}">
  <ds:schemaRefs>
    <ds:schemaRef ds:uri="http://schemas.microsoft.com/VisualStudio/2011/storyboarding/control"/>
  </ds:schemaRefs>
</ds:datastoreItem>
</file>

<file path=customXml/itemProps211.xml><?xml version="1.0" encoding="utf-8"?>
<ds:datastoreItem xmlns:ds="http://schemas.openxmlformats.org/officeDocument/2006/customXml" ds:itemID="{0EAB0B6C-A303-4B13-AB5F-3E2C8058FA1B}">
  <ds:schemaRefs>
    <ds:schemaRef ds:uri="http://schemas.microsoft.com/VisualStudio/2011/storyboarding/control"/>
  </ds:schemaRefs>
</ds:datastoreItem>
</file>

<file path=customXml/itemProps212.xml><?xml version="1.0" encoding="utf-8"?>
<ds:datastoreItem xmlns:ds="http://schemas.openxmlformats.org/officeDocument/2006/customXml" ds:itemID="{0205D5B8-50E2-42A6-ADDD-577B72710484}">
  <ds:schemaRefs>
    <ds:schemaRef ds:uri="http://schemas.microsoft.com/VisualStudio/2011/storyboarding/control"/>
  </ds:schemaRefs>
</ds:datastoreItem>
</file>

<file path=customXml/itemProps213.xml><?xml version="1.0" encoding="utf-8"?>
<ds:datastoreItem xmlns:ds="http://schemas.openxmlformats.org/officeDocument/2006/customXml" ds:itemID="{66DA5703-DC74-4A5C-897F-77851F088467}">
  <ds:schemaRefs>
    <ds:schemaRef ds:uri="http://schemas.microsoft.com/VisualStudio/2011/storyboarding/control"/>
  </ds:schemaRefs>
</ds:datastoreItem>
</file>

<file path=customXml/itemProps214.xml><?xml version="1.0" encoding="utf-8"?>
<ds:datastoreItem xmlns:ds="http://schemas.openxmlformats.org/officeDocument/2006/customXml" ds:itemID="{A77EF092-5602-4C59-8F39-9609B34339FA}">
  <ds:schemaRefs>
    <ds:schemaRef ds:uri="http://schemas.microsoft.com/VisualStudio/2011/storyboarding/control"/>
  </ds:schemaRefs>
</ds:datastoreItem>
</file>

<file path=customXml/itemProps215.xml><?xml version="1.0" encoding="utf-8"?>
<ds:datastoreItem xmlns:ds="http://schemas.openxmlformats.org/officeDocument/2006/customXml" ds:itemID="{1CCD967A-A231-4443-B5CB-163865029EA0}">
  <ds:schemaRefs>
    <ds:schemaRef ds:uri="http://schemas.microsoft.com/VisualStudio/2011/storyboarding/control"/>
  </ds:schemaRefs>
</ds:datastoreItem>
</file>

<file path=customXml/itemProps216.xml><?xml version="1.0" encoding="utf-8"?>
<ds:datastoreItem xmlns:ds="http://schemas.openxmlformats.org/officeDocument/2006/customXml" ds:itemID="{D08605C4-AECB-4FFF-9D2C-98990B0DFFDA}">
  <ds:schemaRefs>
    <ds:schemaRef ds:uri="http://schemas.microsoft.com/VisualStudio/2011/storyboarding/control"/>
  </ds:schemaRefs>
</ds:datastoreItem>
</file>

<file path=customXml/itemProps217.xml><?xml version="1.0" encoding="utf-8"?>
<ds:datastoreItem xmlns:ds="http://schemas.openxmlformats.org/officeDocument/2006/customXml" ds:itemID="{9D6F629F-94AC-463F-AB2C-AF4F5337C707}">
  <ds:schemaRefs>
    <ds:schemaRef ds:uri="http://schemas.microsoft.com/VisualStudio/2011/storyboarding/control"/>
  </ds:schemaRefs>
</ds:datastoreItem>
</file>

<file path=customXml/itemProps218.xml><?xml version="1.0" encoding="utf-8"?>
<ds:datastoreItem xmlns:ds="http://schemas.openxmlformats.org/officeDocument/2006/customXml" ds:itemID="{4E30F856-6482-46A3-98B1-DBEF6F8F5733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8FFADBCE-FF33-4102-8CD5-0FC7C119C312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A6CB5F7F-1B30-4371-AA4A-C09705431B7C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B5FEDD11-DFAA-4676-922F-7A58B221352F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1E27CC14-9852-42D8-9A73-828A1C767F65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F753D4C8-6DCC-4D78-9E76-A20A021CFCD8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9431BAA6-A458-4A16-B548-267B412E871D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66DB2393-603D-49D1-8038-F976FE310B23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13867D15-2F58-4836-9D34-D0E88BF26D4C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E44C9E77-1C35-4DBC-82DD-57E4D308EFBB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AA6A5E90-4733-4052-BD41-CDB87AFA6C57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F12E4822-BEA4-4C90-A23E-8C7DFCF7CDD6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E64EFAA4-8D4E-4E3D-90B4-CEBC661B0435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FE87856E-EB9D-4E52-95E2-2A7B45AA4114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D9AA3C08-4DA4-4FFF-AE51-25D9FD5C0DBF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4C95C4DB-91BC-4C29-B0A4-0A132577B473}">
  <ds:schemaRefs>
    <ds:schemaRef ds:uri="http://schemas.microsoft.com/VisualStudio/2011/storyboarding/control"/>
  </ds:schemaRefs>
</ds:datastoreItem>
</file>

<file path=customXml/itemProps36.xml><?xml version="1.0" encoding="utf-8"?>
<ds:datastoreItem xmlns:ds="http://schemas.openxmlformats.org/officeDocument/2006/customXml" ds:itemID="{D2995B78-C97E-4D98-AA65-D25B2988C718}">
  <ds:schemaRefs>
    <ds:schemaRef ds:uri="http://schemas.microsoft.com/VisualStudio/2011/storyboarding/control"/>
  </ds:schemaRefs>
</ds:datastoreItem>
</file>

<file path=customXml/itemProps37.xml><?xml version="1.0" encoding="utf-8"?>
<ds:datastoreItem xmlns:ds="http://schemas.openxmlformats.org/officeDocument/2006/customXml" ds:itemID="{15112653-7036-4EB6-9E86-EDFCD1846E57}">
  <ds:schemaRefs>
    <ds:schemaRef ds:uri="http://schemas.microsoft.com/VisualStudio/2011/storyboarding/control"/>
  </ds:schemaRefs>
</ds:datastoreItem>
</file>

<file path=customXml/itemProps38.xml><?xml version="1.0" encoding="utf-8"?>
<ds:datastoreItem xmlns:ds="http://schemas.openxmlformats.org/officeDocument/2006/customXml" ds:itemID="{A5C9F535-848A-484D-BE9A-C7950B04C8EE}">
  <ds:schemaRefs>
    <ds:schemaRef ds:uri="http://schemas.microsoft.com/VisualStudio/2011/storyboarding/control"/>
  </ds:schemaRefs>
</ds:datastoreItem>
</file>

<file path=customXml/itemProps39.xml><?xml version="1.0" encoding="utf-8"?>
<ds:datastoreItem xmlns:ds="http://schemas.openxmlformats.org/officeDocument/2006/customXml" ds:itemID="{327B6332-6001-4577-872B-DD19A445F5F2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ED7BDB59-BF74-409B-8509-C9B8AF445363}">
  <ds:schemaRefs>
    <ds:schemaRef ds:uri="http://schemas.microsoft.com/VisualStudio/2011/storyboarding/control"/>
  </ds:schemaRefs>
</ds:datastoreItem>
</file>

<file path=customXml/itemProps40.xml><?xml version="1.0" encoding="utf-8"?>
<ds:datastoreItem xmlns:ds="http://schemas.openxmlformats.org/officeDocument/2006/customXml" ds:itemID="{14F53810-CFF1-4E60-9021-6AF4EA429CC7}">
  <ds:schemaRefs>
    <ds:schemaRef ds:uri="http://schemas.microsoft.com/VisualStudio/2011/storyboarding/control"/>
  </ds:schemaRefs>
</ds:datastoreItem>
</file>

<file path=customXml/itemProps41.xml><?xml version="1.0" encoding="utf-8"?>
<ds:datastoreItem xmlns:ds="http://schemas.openxmlformats.org/officeDocument/2006/customXml" ds:itemID="{55CA6769-99B0-4402-A536-C3C8E0221022}">
  <ds:schemaRefs>
    <ds:schemaRef ds:uri="http://schemas.microsoft.com/VisualStudio/2011/storyboarding/control"/>
  </ds:schemaRefs>
</ds:datastoreItem>
</file>

<file path=customXml/itemProps42.xml><?xml version="1.0" encoding="utf-8"?>
<ds:datastoreItem xmlns:ds="http://schemas.openxmlformats.org/officeDocument/2006/customXml" ds:itemID="{2712D29F-F84F-421E-9FCA-4B29FB753C7B}">
  <ds:schemaRefs>
    <ds:schemaRef ds:uri="http://schemas.microsoft.com/VisualStudio/2011/storyboarding/control"/>
  </ds:schemaRefs>
</ds:datastoreItem>
</file>

<file path=customXml/itemProps43.xml><?xml version="1.0" encoding="utf-8"?>
<ds:datastoreItem xmlns:ds="http://schemas.openxmlformats.org/officeDocument/2006/customXml" ds:itemID="{90E6BF7D-584A-485E-85F5-083945235CD7}">
  <ds:schemaRefs>
    <ds:schemaRef ds:uri="http://schemas.microsoft.com/VisualStudio/2011/storyboarding/control"/>
  </ds:schemaRefs>
</ds:datastoreItem>
</file>

<file path=customXml/itemProps44.xml><?xml version="1.0" encoding="utf-8"?>
<ds:datastoreItem xmlns:ds="http://schemas.openxmlformats.org/officeDocument/2006/customXml" ds:itemID="{5D43C5DF-C9CE-423E-ADD8-1AAE08E6145B}">
  <ds:schemaRefs>
    <ds:schemaRef ds:uri="http://schemas.microsoft.com/VisualStudio/2011/storyboarding/control"/>
  </ds:schemaRefs>
</ds:datastoreItem>
</file>

<file path=customXml/itemProps45.xml><?xml version="1.0" encoding="utf-8"?>
<ds:datastoreItem xmlns:ds="http://schemas.openxmlformats.org/officeDocument/2006/customXml" ds:itemID="{1C9E4718-660A-46FF-B326-15E4FE359C0C}">
  <ds:schemaRefs>
    <ds:schemaRef ds:uri="http://schemas.microsoft.com/VisualStudio/2011/storyboarding/control"/>
  </ds:schemaRefs>
</ds:datastoreItem>
</file>

<file path=customXml/itemProps46.xml><?xml version="1.0" encoding="utf-8"?>
<ds:datastoreItem xmlns:ds="http://schemas.openxmlformats.org/officeDocument/2006/customXml" ds:itemID="{1559E40F-A325-40F7-9430-6F8FB13A7583}">
  <ds:schemaRefs>
    <ds:schemaRef ds:uri="http://schemas.microsoft.com/VisualStudio/2011/storyboarding/control"/>
  </ds:schemaRefs>
</ds:datastoreItem>
</file>

<file path=customXml/itemProps47.xml><?xml version="1.0" encoding="utf-8"?>
<ds:datastoreItem xmlns:ds="http://schemas.openxmlformats.org/officeDocument/2006/customXml" ds:itemID="{D2AAAC7E-0A85-448C-BEAF-FB2E1B4987CA}">
  <ds:schemaRefs>
    <ds:schemaRef ds:uri="http://schemas.microsoft.com/VisualStudio/2011/storyboarding/control"/>
  </ds:schemaRefs>
</ds:datastoreItem>
</file>

<file path=customXml/itemProps48.xml><?xml version="1.0" encoding="utf-8"?>
<ds:datastoreItem xmlns:ds="http://schemas.openxmlformats.org/officeDocument/2006/customXml" ds:itemID="{98F07B01-E4E8-4E44-B227-4A307E110F5E}">
  <ds:schemaRefs>
    <ds:schemaRef ds:uri="http://schemas.microsoft.com/VisualStudio/2011/storyboarding/control"/>
  </ds:schemaRefs>
</ds:datastoreItem>
</file>

<file path=customXml/itemProps49.xml><?xml version="1.0" encoding="utf-8"?>
<ds:datastoreItem xmlns:ds="http://schemas.openxmlformats.org/officeDocument/2006/customXml" ds:itemID="{BB503869-44CE-4F73-B2F9-2E68C6092DF4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FCFEC772-99A0-4E2F-BE46-6982F97F1BE9}">
  <ds:schemaRefs>
    <ds:schemaRef ds:uri="http://schemas.microsoft.com/VisualStudio/2011/storyboarding/control"/>
  </ds:schemaRefs>
</ds:datastoreItem>
</file>

<file path=customXml/itemProps50.xml><?xml version="1.0" encoding="utf-8"?>
<ds:datastoreItem xmlns:ds="http://schemas.openxmlformats.org/officeDocument/2006/customXml" ds:itemID="{A4C33EEA-7075-4651-97E3-4829E38E21EA}">
  <ds:schemaRefs>
    <ds:schemaRef ds:uri="http://schemas.microsoft.com/VisualStudio/2011/storyboarding/control"/>
  </ds:schemaRefs>
</ds:datastoreItem>
</file>

<file path=customXml/itemProps51.xml><?xml version="1.0" encoding="utf-8"?>
<ds:datastoreItem xmlns:ds="http://schemas.openxmlformats.org/officeDocument/2006/customXml" ds:itemID="{0F164301-2D99-488D-879B-EBF2E25CACC9}">
  <ds:schemaRefs>
    <ds:schemaRef ds:uri="http://schemas.microsoft.com/VisualStudio/2011/storyboarding/control"/>
  </ds:schemaRefs>
</ds:datastoreItem>
</file>

<file path=customXml/itemProps52.xml><?xml version="1.0" encoding="utf-8"?>
<ds:datastoreItem xmlns:ds="http://schemas.openxmlformats.org/officeDocument/2006/customXml" ds:itemID="{46C8095E-E543-4B44-84A5-7DF9215641EF}">
  <ds:schemaRefs>
    <ds:schemaRef ds:uri="http://schemas.microsoft.com/VisualStudio/2011/storyboarding/control"/>
  </ds:schemaRefs>
</ds:datastoreItem>
</file>

<file path=customXml/itemProps53.xml><?xml version="1.0" encoding="utf-8"?>
<ds:datastoreItem xmlns:ds="http://schemas.openxmlformats.org/officeDocument/2006/customXml" ds:itemID="{9FC86F31-FEBD-4500-B558-3A9092EE01B0}">
  <ds:schemaRefs>
    <ds:schemaRef ds:uri="http://schemas.microsoft.com/VisualStudio/2011/storyboarding/control"/>
  </ds:schemaRefs>
</ds:datastoreItem>
</file>

<file path=customXml/itemProps54.xml><?xml version="1.0" encoding="utf-8"?>
<ds:datastoreItem xmlns:ds="http://schemas.openxmlformats.org/officeDocument/2006/customXml" ds:itemID="{623F5871-F525-4D45-8757-C0B70863AD81}">
  <ds:schemaRefs>
    <ds:schemaRef ds:uri="http://schemas.microsoft.com/VisualStudio/2011/storyboarding/control"/>
  </ds:schemaRefs>
</ds:datastoreItem>
</file>

<file path=customXml/itemProps55.xml><?xml version="1.0" encoding="utf-8"?>
<ds:datastoreItem xmlns:ds="http://schemas.openxmlformats.org/officeDocument/2006/customXml" ds:itemID="{BB9D8331-A5A0-4DC8-BED7-F17D94CE02E8}">
  <ds:schemaRefs>
    <ds:schemaRef ds:uri="http://schemas.microsoft.com/VisualStudio/2011/storyboarding/control"/>
  </ds:schemaRefs>
</ds:datastoreItem>
</file>

<file path=customXml/itemProps56.xml><?xml version="1.0" encoding="utf-8"?>
<ds:datastoreItem xmlns:ds="http://schemas.openxmlformats.org/officeDocument/2006/customXml" ds:itemID="{0D101840-8B5F-4665-97F6-B5669CAD36B7}">
  <ds:schemaRefs>
    <ds:schemaRef ds:uri="http://schemas.microsoft.com/VisualStudio/2011/storyboarding/control"/>
  </ds:schemaRefs>
</ds:datastoreItem>
</file>

<file path=customXml/itemProps57.xml><?xml version="1.0" encoding="utf-8"?>
<ds:datastoreItem xmlns:ds="http://schemas.openxmlformats.org/officeDocument/2006/customXml" ds:itemID="{95595F51-9E33-4E50-A8A7-87C9CB8C0482}">
  <ds:schemaRefs>
    <ds:schemaRef ds:uri="http://schemas.microsoft.com/VisualStudio/2011/storyboarding/control"/>
  </ds:schemaRefs>
</ds:datastoreItem>
</file>

<file path=customXml/itemProps58.xml><?xml version="1.0" encoding="utf-8"?>
<ds:datastoreItem xmlns:ds="http://schemas.openxmlformats.org/officeDocument/2006/customXml" ds:itemID="{4A328889-52D6-47EA-AA7A-7178F57DFC2D}">
  <ds:schemaRefs>
    <ds:schemaRef ds:uri="http://schemas.microsoft.com/VisualStudio/2011/storyboarding/control"/>
  </ds:schemaRefs>
</ds:datastoreItem>
</file>

<file path=customXml/itemProps59.xml><?xml version="1.0" encoding="utf-8"?>
<ds:datastoreItem xmlns:ds="http://schemas.openxmlformats.org/officeDocument/2006/customXml" ds:itemID="{DE2077E2-DC0E-4554-85CA-896CD8728B86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192B0C59-AF18-4932-A8CE-C28065725D2A}">
  <ds:schemaRefs>
    <ds:schemaRef ds:uri="http://schemas.microsoft.com/VisualStudio/2011/storyboarding/control"/>
  </ds:schemaRefs>
</ds:datastoreItem>
</file>

<file path=customXml/itemProps60.xml><?xml version="1.0" encoding="utf-8"?>
<ds:datastoreItem xmlns:ds="http://schemas.openxmlformats.org/officeDocument/2006/customXml" ds:itemID="{2C7E7D13-6875-4C07-A00F-CBDE5826D5D8}">
  <ds:schemaRefs>
    <ds:schemaRef ds:uri="http://schemas.microsoft.com/VisualStudio/2011/storyboarding/control"/>
  </ds:schemaRefs>
</ds:datastoreItem>
</file>

<file path=customXml/itemProps61.xml><?xml version="1.0" encoding="utf-8"?>
<ds:datastoreItem xmlns:ds="http://schemas.openxmlformats.org/officeDocument/2006/customXml" ds:itemID="{86B524EF-C480-4A91-8469-8640DE8CA6F4}">
  <ds:schemaRefs>
    <ds:schemaRef ds:uri="http://schemas.microsoft.com/VisualStudio/2011/storyboarding/control"/>
  </ds:schemaRefs>
</ds:datastoreItem>
</file>

<file path=customXml/itemProps62.xml><?xml version="1.0" encoding="utf-8"?>
<ds:datastoreItem xmlns:ds="http://schemas.openxmlformats.org/officeDocument/2006/customXml" ds:itemID="{8879F12F-5837-4318-A5E2-E7D6DFA561DD}">
  <ds:schemaRefs>
    <ds:schemaRef ds:uri="http://schemas.microsoft.com/VisualStudio/2011/storyboarding/control"/>
  </ds:schemaRefs>
</ds:datastoreItem>
</file>

<file path=customXml/itemProps63.xml><?xml version="1.0" encoding="utf-8"?>
<ds:datastoreItem xmlns:ds="http://schemas.openxmlformats.org/officeDocument/2006/customXml" ds:itemID="{B2016F61-92F9-4E0F-A353-39F009FA0B01}">
  <ds:schemaRefs>
    <ds:schemaRef ds:uri="http://schemas.microsoft.com/VisualStudio/2011/storyboarding/control"/>
  </ds:schemaRefs>
</ds:datastoreItem>
</file>

<file path=customXml/itemProps64.xml><?xml version="1.0" encoding="utf-8"?>
<ds:datastoreItem xmlns:ds="http://schemas.openxmlformats.org/officeDocument/2006/customXml" ds:itemID="{D8653A86-F184-47A6-A8EA-282F582C20DD}">
  <ds:schemaRefs>
    <ds:schemaRef ds:uri="http://schemas.microsoft.com/VisualStudio/2011/storyboarding/control"/>
  </ds:schemaRefs>
</ds:datastoreItem>
</file>

<file path=customXml/itemProps65.xml><?xml version="1.0" encoding="utf-8"?>
<ds:datastoreItem xmlns:ds="http://schemas.openxmlformats.org/officeDocument/2006/customXml" ds:itemID="{5C9230CE-FE24-40CE-BB88-BEA42701E828}">
  <ds:schemaRefs>
    <ds:schemaRef ds:uri="http://schemas.microsoft.com/VisualStudio/2011/storyboarding/control"/>
  </ds:schemaRefs>
</ds:datastoreItem>
</file>

<file path=customXml/itemProps66.xml><?xml version="1.0" encoding="utf-8"?>
<ds:datastoreItem xmlns:ds="http://schemas.openxmlformats.org/officeDocument/2006/customXml" ds:itemID="{7C8FE9CD-1324-4A90-8D4D-0C176F3BCA87}">
  <ds:schemaRefs>
    <ds:schemaRef ds:uri="http://schemas.microsoft.com/VisualStudio/2011/storyboarding/control"/>
  </ds:schemaRefs>
</ds:datastoreItem>
</file>

<file path=customXml/itemProps67.xml><?xml version="1.0" encoding="utf-8"?>
<ds:datastoreItem xmlns:ds="http://schemas.openxmlformats.org/officeDocument/2006/customXml" ds:itemID="{AF40C17C-6E53-453B-B327-999FE0B7CF9E}">
  <ds:schemaRefs>
    <ds:schemaRef ds:uri="http://schemas.microsoft.com/VisualStudio/2011/storyboarding/control"/>
  </ds:schemaRefs>
</ds:datastoreItem>
</file>

<file path=customXml/itemProps68.xml><?xml version="1.0" encoding="utf-8"?>
<ds:datastoreItem xmlns:ds="http://schemas.openxmlformats.org/officeDocument/2006/customXml" ds:itemID="{A6AEA25F-750E-4988-900D-61E20A7E9B41}">
  <ds:schemaRefs>
    <ds:schemaRef ds:uri="http://schemas.microsoft.com/VisualStudio/2011/storyboarding/control"/>
  </ds:schemaRefs>
</ds:datastoreItem>
</file>

<file path=customXml/itemProps69.xml><?xml version="1.0" encoding="utf-8"?>
<ds:datastoreItem xmlns:ds="http://schemas.openxmlformats.org/officeDocument/2006/customXml" ds:itemID="{48FCAF00-A9CA-4F0B-94B6-B06BD75E9807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33EA19CF-64F4-42CF-A3DD-7DE1682232E2}">
  <ds:schemaRefs>
    <ds:schemaRef ds:uri="http://schemas.microsoft.com/VisualStudio/2011/storyboarding/control"/>
  </ds:schemaRefs>
</ds:datastoreItem>
</file>

<file path=customXml/itemProps70.xml><?xml version="1.0" encoding="utf-8"?>
<ds:datastoreItem xmlns:ds="http://schemas.openxmlformats.org/officeDocument/2006/customXml" ds:itemID="{1EAEFE78-3E46-45E5-85DF-8CF35EFEFFEE}">
  <ds:schemaRefs>
    <ds:schemaRef ds:uri="http://schemas.microsoft.com/VisualStudio/2011/storyboarding/control"/>
  </ds:schemaRefs>
</ds:datastoreItem>
</file>

<file path=customXml/itemProps71.xml><?xml version="1.0" encoding="utf-8"?>
<ds:datastoreItem xmlns:ds="http://schemas.openxmlformats.org/officeDocument/2006/customXml" ds:itemID="{A2F6F20D-5D93-4163-A5E6-5A9B6AB49B35}">
  <ds:schemaRefs>
    <ds:schemaRef ds:uri="http://schemas.microsoft.com/VisualStudio/2011/storyboarding/control"/>
  </ds:schemaRefs>
</ds:datastoreItem>
</file>

<file path=customXml/itemProps72.xml><?xml version="1.0" encoding="utf-8"?>
<ds:datastoreItem xmlns:ds="http://schemas.openxmlformats.org/officeDocument/2006/customXml" ds:itemID="{FF00F683-10CA-4344-BB02-557AFC229713}">
  <ds:schemaRefs>
    <ds:schemaRef ds:uri="http://schemas.microsoft.com/VisualStudio/2011/storyboarding/control"/>
  </ds:schemaRefs>
</ds:datastoreItem>
</file>

<file path=customXml/itemProps73.xml><?xml version="1.0" encoding="utf-8"?>
<ds:datastoreItem xmlns:ds="http://schemas.openxmlformats.org/officeDocument/2006/customXml" ds:itemID="{1D5D2327-B743-4212-9907-D814BD85E547}">
  <ds:schemaRefs>
    <ds:schemaRef ds:uri="http://schemas.microsoft.com/VisualStudio/2011/storyboarding/control"/>
  </ds:schemaRefs>
</ds:datastoreItem>
</file>

<file path=customXml/itemProps74.xml><?xml version="1.0" encoding="utf-8"?>
<ds:datastoreItem xmlns:ds="http://schemas.openxmlformats.org/officeDocument/2006/customXml" ds:itemID="{6BD98E41-6C2F-4D3F-B846-7455C55C7A43}">
  <ds:schemaRefs>
    <ds:schemaRef ds:uri="http://schemas.microsoft.com/VisualStudio/2011/storyboarding/control"/>
  </ds:schemaRefs>
</ds:datastoreItem>
</file>

<file path=customXml/itemProps75.xml><?xml version="1.0" encoding="utf-8"?>
<ds:datastoreItem xmlns:ds="http://schemas.openxmlformats.org/officeDocument/2006/customXml" ds:itemID="{13D229BA-F403-4DB5-940D-9A722C14A295}">
  <ds:schemaRefs>
    <ds:schemaRef ds:uri="http://schemas.microsoft.com/VisualStudio/2011/storyboarding/control"/>
  </ds:schemaRefs>
</ds:datastoreItem>
</file>

<file path=customXml/itemProps76.xml><?xml version="1.0" encoding="utf-8"?>
<ds:datastoreItem xmlns:ds="http://schemas.openxmlformats.org/officeDocument/2006/customXml" ds:itemID="{71F7DD17-FE3B-45F0-BA26-7919E3FA2124}">
  <ds:schemaRefs>
    <ds:schemaRef ds:uri="http://schemas.microsoft.com/VisualStudio/2011/storyboarding/control"/>
  </ds:schemaRefs>
</ds:datastoreItem>
</file>

<file path=customXml/itemProps77.xml><?xml version="1.0" encoding="utf-8"?>
<ds:datastoreItem xmlns:ds="http://schemas.openxmlformats.org/officeDocument/2006/customXml" ds:itemID="{45D0D449-A17D-45A3-B4E7-E173226B985A}">
  <ds:schemaRefs>
    <ds:schemaRef ds:uri="http://schemas.microsoft.com/VisualStudio/2011/storyboarding/control"/>
  </ds:schemaRefs>
</ds:datastoreItem>
</file>

<file path=customXml/itemProps78.xml><?xml version="1.0" encoding="utf-8"?>
<ds:datastoreItem xmlns:ds="http://schemas.openxmlformats.org/officeDocument/2006/customXml" ds:itemID="{33F9E1D4-170C-4DAF-A4E9-B2F1E33BDA51}">
  <ds:schemaRefs>
    <ds:schemaRef ds:uri="http://schemas.microsoft.com/VisualStudio/2011/storyboarding/control"/>
  </ds:schemaRefs>
</ds:datastoreItem>
</file>

<file path=customXml/itemProps79.xml><?xml version="1.0" encoding="utf-8"?>
<ds:datastoreItem xmlns:ds="http://schemas.openxmlformats.org/officeDocument/2006/customXml" ds:itemID="{121618E6-4C26-48A5-8411-92B68242A304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2DE19DA7-14FB-4A73-97E6-83DF72E609E6}">
  <ds:schemaRefs>
    <ds:schemaRef ds:uri="http://schemas.microsoft.com/VisualStudio/2011/storyboarding/control"/>
  </ds:schemaRefs>
</ds:datastoreItem>
</file>

<file path=customXml/itemProps80.xml><?xml version="1.0" encoding="utf-8"?>
<ds:datastoreItem xmlns:ds="http://schemas.openxmlformats.org/officeDocument/2006/customXml" ds:itemID="{E7741501-71C2-4C17-B4E1-815C0856C474}">
  <ds:schemaRefs>
    <ds:schemaRef ds:uri="http://schemas.microsoft.com/VisualStudio/2011/storyboarding/control"/>
  </ds:schemaRefs>
</ds:datastoreItem>
</file>

<file path=customXml/itemProps81.xml><?xml version="1.0" encoding="utf-8"?>
<ds:datastoreItem xmlns:ds="http://schemas.openxmlformats.org/officeDocument/2006/customXml" ds:itemID="{6FA4B224-58B8-4C0B-9CB1-F2D442462342}">
  <ds:schemaRefs>
    <ds:schemaRef ds:uri="http://schemas.microsoft.com/VisualStudio/2011/storyboarding/control"/>
  </ds:schemaRefs>
</ds:datastoreItem>
</file>

<file path=customXml/itemProps82.xml><?xml version="1.0" encoding="utf-8"?>
<ds:datastoreItem xmlns:ds="http://schemas.openxmlformats.org/officeDocument/2006/customXml" ds:itemID="{8034C046-287A-40CC-BFAD-DD9798F69203}">
  <ds:schemaRefs>
    <ds:schemaRef ds:uri="http://schemas.microsoft.com/VisualStudio/2011/storyboarding/control"/>
  </ds:schemaRefs>
</ds:datastoreItem>
</file>

<file path=customXml/itemProps83.xml><?xml version="1.0" encoding="utf-8"?>
<ds:datastoreItem xmlns:ds="http://schemas.openxmlformats.org/officeDocument/2006/customXml" ds:itemID="{EA061890-516E-49BD-B4E5-482161158202}">
  <ds:schemaRefs>
    <ds:schemaRef ds:uri="http://schemas.microsoft.com/VisualStudio/2011/storyboarding/control"/>
  </ds:schemaRefs>
</ds:datastoreItem>
</file>

<file path=customXml/itemProps84.xml><?xml version="1.0" encoding="utf-8"?>
<ds:datastoreItem xmlns:ds="http://schemas.openxmlformats.org/officeDocument/2006/customXml" ds:itemID="{F5B85250-01CA-403A-BFFD-EDEFCA9E38FF}">
  <ds:schemaRefs>
    <ds:schemaRef ds:uri="http://schemas.microsoft.com/VisualStudio/2011/storyboarding/control"/>
  </ds:schemaRefs>
</ds:datastoreItem>
</file>

<file path=customXml/itemProps85.xml><?xml version="1.0" encoding="utf-8"?>
<ds:datastoreItem xmlns:ds="http://schemas.openxmlformats.org/officeDocument/2006/customXml" ds:itemID="{24F06A6C-A626-408F-8D64-B4E445AC8F7B}">
  <ds:schemaRefs>
    <ds:schemaRef ds:uri="http://schemas.microsoft.com/VisualStudio/2011/storyboarding/control"/>
  </ds:schemaRefs>
</ds:datastoreItem>
</file>

<file path=customXml/itemProps86.xml><?xml version="1.0" encoding="utf-8"?>
<ds:datastoreItem xmlns:ds="http://schemas.openxmlformats.org/officeDocument/2006/customXml" ds:itemID="{18CA7C37-7AF9-45BE-BBAE-D2D0584D8934}">
  <ds:schemaRefs>
    <ds:schemaRef ds:uri="http://schemas.microsoft.com/VisualStudio/2011/storyboarding/control"/>
  </ds:schemaRefs>
</ds:datastoreItem>
</file>

<file path=customXml/itemProps87.xml><?xml version="1.0" encoding="utf-8"?>
<ds:datastoreItem xmlns:ds="http://schemas.openxmlformats.org/officeDocument/2006/customXml" ds:itemID="{FE51AC1B-1271-4746-867D-55554D78B5AE}">
  <ds:schemaRefs>
    <ds:schemaRef ds:uri="http://schemas.microsoft.com/VisualStudio/2011/storyboarding/control"/>
  </ds:schemaRefs>
</ds:datastoreItem>
</file>

<file path=customXml/itemProps88.xml><?xml version="1.0" encoding="utf-8"?>
<ds:datastoreItem xmlns:ds="http://schemas.openxmlformats.org/officeDocument/2006/customXml" ds:itemID="{67BB8CBF-A728-42E4-ACB8-9EB900796758}">
  <ds:schemaRefs>
    <ds:schemaRef ds:uri="http://schemas.microsoft.com/VisualStudio/2011/storyboarding/control"/>
  </ds:schemaRefs>
</ds:datastoreItem>
</file>

<file path=customXml/itemProps89.xml><?xml version="1.0" encoding="utf-8"?>
<ds:datastoreItem xmlns:ds="http://schemas.openxmlformats.org/officeDocument/2006/customXml" ds:itemID="{40E6753A-8176-4C3D-A7AD-922499F48E12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B02AE70D-AB27-4B64-9EAF-0217792EF7E1}">
  <ds:schemaRefs>
    <ds:schemaRef ds:uri="http://schemas.microsoft.com/VisualStudio/2011/storyboarding/control"/>
  </ds:schemaRefs>
</ds:datastoreItem>
</file>

<file path=customXml/itemProps90.xml><?xml version="1.0" encoding="utf-8"?>
<ds:datastoreItem xmlns:ds="http://schemas.openxmlformats.org/officeDocument/2006/customXml" ds:itemID="{E475E16E-3D1A-4AA1-9265-74BC7689BD6B}">
  <ds:schemaRefs>
    <ds:schemaRef ds:uri="http://schemas.microsoft.com/VisualStudio/2011/storyboarding/control"/>
  </ds:schemaRefs>
</ds:datastoreItem>
</file>

<file path=customXml/itemProps91.xml><?xml version="1.0" encoding="utf-8"?>
<ds:datastoreItem xmlns:ds="http://schemas.openxmlformats.org/officeDocument/2006/customXml" ds:itemID="{9441CC7A-8DA1-4C19-B524-DD31C7A19972}">
  <ds:schemaRefs>
    <ds:schemaRef ds:uri="http://schemas.microsoft.com/VisualStudio/2011/storyboarding/control"/>
  </ds:schemaRefs>
</ds:datastoreItem>
</file>

<file path=customXml/itemProps92.xml><?xml version="1.0" encoding="utf-8"?>
<ds:datastoreItem xmlns:ds="http://schemas.openxmlformats.org/officeDocument/2006/customXml" ds:itemID="{952516C9-92F1-4F3E-8CAE-34A561EA713F}">
  <ds:schemaRefs>
    <ds:schemaRef ds:uri="http://schemas.microsoft.com/VisualStudio/2011/storyboarding/control"/>
  </ds:schemaRefs>
</ds:datastoreItem>
</file>

<file path=customXml/itemProps93.xml><?xml version="1.0" encoding="utf-8"?>
<ds:datastoreItem xmlns:ds="http://schemas.openxmlformats.org/officeDocument/2006/customXml" ds:itemID="{D9DDD41F-7524-4A14-A6F5-F6220B14545E}">
  <ds:schemaRefs>
    <ds:schemaRef ds:uri="http://schemas.microsoft.com/VisualStudio/2011/storyboarding/control"/>
  </ds:schemaRefs>
</ds:datastoreItem>
</file>

<file path=customXml/itemProps94.xml><?xml version="1.0" encoding="utf-8"?>
<ds:datastoreItem xmlns:ds="http://schemas.openxmlformats.org/officeDocument/2006/customXml" ds:itemID="{2FCA7744-2BF3-4014-BEA7-E6EE6BE5E79E}">
  <ds:schemaRefs>
    <ds:schemaRef ds:uri="http://schemas.microsoft.com/VisualStudio/2011/storyboarding/control"/>
  </ds:schemaRefs>
</ds:datastoreItem>
</file>

<file path=customXml/itemProps95.xml><?xml version="1.0" encoding="utf-8"?>
<ds:datastoreItem xmlns:ds="http://schemas.openxmlformats.org/officeDocument/2006/customXml" ds:itemID="{591D8B41-9267-402B-A57F-00DC296DA130}">
  <ds:schemaRefs>
    <ds:schemaRef ds:uri="http://schemas.microsoft.com/VisualStudio/2011/storyboarding/control"/>
  </ds:schemaRefs>
</ds:datastoreItem>
</file>

<file path=customXml/itemProps96.xml><?xml version="1.0" encoding="utf-8"?>
<ds:datastoreItem xmlns:ds="http://schemas.openxmlformats.org/officeDocument/2006/customXml" ds:itemID="{ADE0E0E1-3FB4-4764-85B1-A2581C94CFE9}">
  <ds:schemaRefs>
    <ds:schemaRef ds:uri="http://schemas.microsoft.com/VisualStudio/2011/storyboarding/control"/>
  </ds:schemaRefs>
</ds:datastoreItem>
</file>

<file path=customXml/itemProps97.xml><?xml version="1.0" encoding="utf-8"?>
<ds:datastoreItem xmlns:ds="http://schemas.openxmlformats.org/officeDocument/2006/customXml" ds:itemID="{02423611-8D04-4993-B0B1-97733309265C}">
  <ds:schemaRefs>
    <ds:schemaRef ds:uri="http://schemas.microsoft.com/VisualStudio/2011/storyboarding/control"/>
  </ds:schemaRefs>
</ds:datastoreItem>
</file>

<file path=customXml/itemProps98.xml><?xml version="1.0" encoding="utf-8"?>
<ds:datastoreItem xmlns:ds="http://schemas.openxmlformats.org/officeDocument/2006/customXml" ds:itemID="{17AC6292-E443-438E-A204-17ACEFAD63C2}">
  <ds:schemaRefs>
    <ds:schemaRef ds:uri="http://schemas.microsoft.com/VisualStudio/2011/storyboarding/control"/>
  </ds:schemaRefs>
</ds:datastoreItem>
</file>

<file path=customXml/itemProps99.xml><?xml version="1.0" encoding="utf-8"?>
<ds:datastoreItem xmlns:ds="http://schemas.openxmlformats.org/officeDocument/2006/customXml" ds:itemID="{3390C89E-38DA-49C8-BD78-371C7CC2FE47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569</TotalTime>
  <Words>0</Words>
  <Application>Microsoft Office PowerPoint</Application>
  <PresentationFormat>Grand écran</PresentationFormat>
  <Paragraphs>0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5" baseType="lpstr">
      <vt:lpstr>Arial</vt:lpstr>
      <vt:lpstr>Calibri</vt:lpstr>
      <vt:lpstr>Segoe UI</vt:lpstr>
      <vt:lpstr>Segoe UI Semibold</vt:lpstr>
      <vt:lpstr>Mise en pages de plans conceptuels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Timothee GRAF</dc:creator>
  <cp:lastModifiedBy>Emilien REISS</cp:lastModifiedBy>
  <cp:revision>51</cp:revision>
  <dcterms:created xsi:type="dcterms:W3CDTF">2017-11-16T10:40:43Z</dcterms:created>
  <dcterms:modified xsi:type="dcterms:W3CDTF">2017-12-21T13:44:23Z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  <property fmtid="{D5CDD505-2E9C-101B-9397-08002B2CF9AE}" pid="3" name="Tfs.LastKnownPath">
    <vt:lpwstr>\\srvsite\home\adai08\Projet 1\Maquettage.pptx</vt:lpwstr>
  </property>
</Properties>
</file>