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3"/>
  </p:sldMasterIdLst>
  <p:sldIdLst>
    <p:sldId id="257" r:id="rId174"/>
    <p:sldId id="259" r:id="rId175"/>
    <p:sldId id="260" r:id="rId176"/>
    <p:sldId id="261" r:id="rId177"/>
    <p:sldId id="262" r:id="rId178"/>
    <p:sldId id="263" r:id="rId179"/>
    <p:sldId id="264" r:id="rId180"/>
    <p:sldId id="265" r:id="rId181"/>
    <p:sldId id="266" r:id="rId182"/>
    <p:sldId id="267" r:id="rId18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7" autoAdjust="0"/>
    <p:restoredTop sz="94660"/>
  </p:normalViewPr>
  <p:slideViewPr>
    <p:cSldViewPr snapToGrid="0">
      <p:cViewPr>
        <p:scale>
          <a:sx n="66" d="100"/>
          <a:sy n="66" d="100"/>
        </p:scale>
        <p:origin x="96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slide" Target="slides/slide2.xml"/><Relationship Id="rId170" Type="http://schemas.openxmlformats.org/officeDocument/2006/relationships/customXml" Target="../customXml/item170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slide" Target="slides/slide8.xml"/><Relationship Id="rId186" Type="http://schemas.openxmlformats.org/officeDocument/2006/relationships/theme" Target="theme/theme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slide" Target="slides/slide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slide" Target="slides/slide9.xml"/><Relationship Id="rId187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4.xml"/><Relationship Id="rId172" Type="http://schemas.openxmlformats.org/officeDocument/2006/relationships/customXml" Target="../customXml/item17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microsoft.com/office/2015/10/relationships/revisionInfo" Target="revisionInfo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1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Master" Target="slideMasters/slide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1.xml"/><Relationship Id="rId179" Type="http://schemas.openxmlformats.org/officeDocument/2006/relationships/slide" Target="slides/slide6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8.xml"/><Relationship Id="rId13" Type="http://schemas.openxmlformats.org/officeDocument/2006/relationships/customXml" Target="../../customXml/item138.xml"/><Relationship Id="rId18" Type="http://schemas.openxmlformats.org/officeDocument/2006/relationships/customXml" Target="../../customXml/item36.xml"/><Relationship Id="rId3" Type="http://schemas.openxmlformats.org/officeDocument/2006/relationships/customXml" Target="../../customXml/item136.xml"/><Relationship Id="rId21" Type="http://schemas.openxmlformats.org/officeDocument/2006/relationships/customXml" Target="../../customXml/item100.xml"/><Relationship Id="rId7" Type="http://schemas.openxmlformats.org/officeDocument/2006/relationships/customXml" Target="../../customXml/item132.xml"/><Relationship Id="rId12" Type="http://schemas.openxmlformats.org/officeDocument/2006/relationships/customXml" Target="../../customXml/item78.xml"/><Relationship Id="rId17" Type="http://schemas.openxmlformats.org/officeDocument/2006/relationships/customXml" Target="../../customXml/item118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102.xml"/><Relationship Id="rId20" Type="http://schemas.openxmlformats.org/officeDocument/2006/relationships/customXml" Target="../../customXml/item86.xml"/><Relationship Id="rId1" Type="http://schemas.openxmlformats.org/officeDocument/2006/relationships/customXml" Target="../../customXml/item153.xml"/><Relationship Id="rId6" Type="http://schemas.openxmlformats.org/officeDocument/2006/relationships/customXml" Target="../../customXml/item137.xml"/><Relationship Id="rId11" Type="http://schemas.openxmlformats.org/officeDocument/2006/relationships/customXml" Target="../../customXml/item116.xml"/><Relationship Id="rId24" Type="http://schemas.openxmlformats.org/officeDocument/2006/relationships/slide" Target="../slides/slide2.xml"/><Relationship Id="rId5" Type="http://schemas.openxmlformats.org/officeDocument/2006/relationships/customXml" Target="../../customXml/item167.xml"/><Relationship Id="rId15" Type="http://schemas.openxmlformats.org/officeDocument/2006/relationships/customXml" Target="../../customXml/item141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42.xml"/><Relationship Id="rId19" Type="http://schemas.openxmlformats.org/officeDocument/2006/relationships/customXml" Target="../../customXml/item37.xml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84.xml"/><Relationship Id="rId14" Type="http://schemas.openxmlformats.org/officeDocument/2006/relationships/customXml" Target="../../customXml/item43.xml"/><Relationship Id="rId22" Type="http://schemas.openxmlformats.org/officeDocument/2006/relationships/customXml" Target="../../customXml/item13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9.xml"/><Relationship Id="rId3" Type="http://schemas.openxmlformats.org/officeDocument/2006/relationships/customXml" Target="../../customXml/item160.xml"/><Relationship Id="rId7" Type="http://schemas.openxmlformats.org/officeDocument/2006/relationships/customXml" Target="../../customXml/item87.xml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129.xml"/><Relationship Id="rId6" Type="http://schemas.openxmlformats.org/officeDocument/2006/relationships/customXml" Target="../../customXml/item30.xml"/><Relationship Id="rId11" Type="http://schemas.openxmlformats.org/officeDocument/2006/relationships/slide" Target="../slides/slide9.xml"/><Relationship Id="rId5" Type="http://schemas.openxmlformats.org/officeDocument/2006/relationships/customXml" Target="../../customXml/item149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81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9.xml"/><Relationship Id="rId13" Type="http://schemas.openxmlformats.org/officeDocument/2006/relationships/hyperlink" Target="http://sond-agedepierre.fr/clesecurisealeatoire" TargetMode="External"/><Relationship Id="rId3" Type="http://schemas.openxmlformats.org/officeDocument/2006/relationships/customXml" Target="../../customXml/item99.xml"/><Relationship Id="rId7" Type="http://schemas.openxmlformats.org/officeDocument/2006/relationships/customXml" Target="../../customXml/item115.xml"/><Relationship Id="rId12" Type="http://schemas.openxmlformats.org/officeDocument/2006/relationships/slide" Target="../slides/slide3.xml"/><Relationship Id="rId2" Type="http://schemas.openxmlformats.org/officeDocument/2006/relationships/customXml" Target="../../customXml/item152.xml"/><Relationship Id="rId1" Type="http://schemas.openxmlformats.org/officeDocument/2006/relationships/customXml" Target="../../customXml/item125.xml"/><Relationship Id="rId6" Type="http://schemas.openxmlformats.org/officeDocument/2006/relationships/customXml" Target="../../customXml/item169.xml"/><Relationship Id="rId11" Type="http://schemas.openxmlformats.org/officeDocument/2006/relationships/hyperlink" Target="http://sond-agedepierre.fr/VotreSondage" TargetMode="External"/><Relationship Id="rId5" Type="http://schemas.openxmlformats.org/officeDocument/2006/relationships/customXml" Target="../../customXml/item158.xml"/><Relationship Id="rId15" Type="http://schemas.openxmlformats.org/officeDocument/2006/relationships/image" Target="../media/image11.emf"/><Relationship Id="rId10" Type="http://schemas.openxmlformats.org/officeDocument/2006/relationships/image" Target="../media/image9.emf"/><Relationship Id="rId4" Type="http://schemas.openxmlformats.org/officeDocument/2006/relationships/customXml" Target="../../customXml/item2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3" Type="http://schemas.openxmlformats.org/officeDocument/2006/relationships/customXml" Target="../../customXml/item151.xml"/><Relationship Id="rId7" Type="http://schemas.openxmlformats.org/officeDocument/2006/relationships/customXml" Target="../../customXml/item38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41.xml"/><Relationship Id="rId5" Type="http://schemas.openxmlformats.org/officeDocument/2006/relationships/customXml" Target="../../customXml/item79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11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7.xml"/><Relationship Id="rId13" Type="http://schemas.openxmlformats.org/officeDocument/2006/relationships/customXml" Target="../../customXml/item28.xml"/><Relationship Id="rId18" Type="http://schemas.openxmlformats.org/officeDocument/2006/relationships/customXml" Target="../../customXml/item103.xml"/><Relationship Id="rId3" Type="http://schemas.openxmlformats.org/officeDocument/2006/relationships/customXml" Target="../../customXml/item17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96.xml"/><Relationship Id="rId12" Type="http://schemas.openxmlformats.org/officeDocument/2006/relationships/customXml" Target="../../customXml/item58.xml"/><Relationship Id="rId17" Type="http://schemas.openxmlformats.org/officeDocument/2006/relationships/customXml" Target="../../customXml/item140.xml"/><Relationship Id="rId2" Type="http://schemas.openxmlformats.org/officeDocument/2006/relationships/customXml" Target="../../customXml/item80.xml"/><Relationship Id="rId16" Type="http://schemas.openxmlformats.org/officeDocument/2006/relationships/customXml" Target="../../customXml/item69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117.xml"/><Relationship Id="rId11" Type="http://schemas.openxmlformats.org/officeDocument/2006/relationships/customXml" Target="../../customXml/item130.xml"/><Relationship Id="rId5" Type="http://schemas.openxmlformats.org/officeDocument/2006/relationships/customXml" Target="../../customXml/item83.xml"/><Relationship Id="rId15" Type="http://schemas.openxmlformats.org/officeDocument/2006/relationships/customXml" Target="../../customXml/item11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57.xml"/><Relationship Id="rId19" Type="http://schemas.openxmlformats.org/officeDocument/2006/relationships/customXml" Target="../../customXml/item144.xml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15.xml"/><Relationship Id="rId14" Type="http://schemas.openxmlformats.org/officeDocument/2006/relationships/customXml" Target="../../customXml/item50.xml"/><Relationship Id="rId22" Type="http://schemas.openxmlformats.org/officeDocument/2006/relationships/chart" Target="../charts/chart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64.xml"/><Relationship Id="rId7" Type="http://schemas.openxmlformats.org/officeDocument/2006/relationships/customXml" Target="../../customXml/item57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145.xml"/><Relationship Id="rId5" Type="http://schemas.openxmlformats.org/officeDocument/2006/relationships/customXml" Target="../../customXml/item72.xml"/><Relationship Id="rId4" Type="http://schemas.openxmlformats.org/officeDocument/2006/relationships/customXml" Target="../../customXml/item67.xml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3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88.xml"/><Relationship Id="rId5" Type="http://schemas.openxmlformats.org/officeDocument/2006/relationships/customXml" Target="../../customXml/item34.xml"/><Relationship Id="rId4" Type="http://schemas.openxmlformats.org/officeDocument/2006/relationships/customXml" Target="../../customXml/item16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4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17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8.xml"/><Relationship Id="rId4" Type="http://schemas.openxmlformats.org/officeDocument/2006/relationships/customXml" Target="../../customXml/item10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Création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3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supprimé</a:t>
            </a:r>
            <a:endParaRPr lang="en-US" sz="3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1019810" y="6627168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commentaire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099106" y="6969465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belle ma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maquette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3447143" y="6626052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578949" y="66491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7138507" y="6626052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populaires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récents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nom,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sujet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26.xml"/><Relationship Id="rId18" Type="http://schemas.openxmlformats.org/officeDocument/2006/relationships/customXml" Target="../../customXml/item74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22.xml"/><Relationship Id="rId34" Type="http://schemas.openxmlformats.org/officeDocument/2006/relationships/slide" Target="../slides/slide1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85.xml"/><Relationship Id="rId17" Type="http://schemas.openxmlformats.org/officeDocument/2006/relationships/customXml" Target="../../customXml/item133.xml"/><Relationship Id="rId25" Type="http://schemas.openxmlformats.org/officeDocument/2006/relationships/image" Target="../media/image1.png"/><Relationship Id="rId33" Type="http://schemas.openxmlformats.org/officeDocument/2006/relationships/slide" Target="../slides/slide6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162.xml"/><Relationship Id="rId20" Type="http://schemas.openxmlformats.org/officeDocument/2006/relationships/customXml" Target="../../customXml/item14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23.xml"/><Relationship Id="rId32" Type="http://schemas.openxmlformats.org/officeDocument/2006/relationships/slide" Target="../slides/slide7.xml"/><Relationship Id="rId37" Type="http://schemas.openxmlformats.org/officeDocument/2006/relationships/slide" Target="../slides/slide10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168.xml"/><Relationship Id="rId23" Type="http://schemas.openxmlformats.org/officeDocument/2006/relationships/customXml" Target="../../customXml/item112.xml"/><Relationship Id="rId28" Type="http://schemas.openxmlformats.org/officeDocument/2006/relationships/image" Target="../media/image4.png"/><Relationship Id="rId36" Type="http://schemas.openxmlformats.org/officeDocument/2006/relationships/slide" Target="../slides/slide9.xml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75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148.xml"/><Relationship Id="rId22" Type="http://schemas.openxmlformats.org/officeDocument/2006/relationships/customXml" Target="../../customXml/item31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slide" Target="../slides/slid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101600" y="8120481"/>
            <a:ext cx="11988315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11778773" y="-36551"/>
            <a:ext cx="297782" cy="815703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108765" y="7890349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6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>
            <a:hlinkClick r:id="rId32" action="ppaction://hlinksldjump"/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50866" y="1467548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1400" noProof="0" dirty="0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73" name="Tile">
            <a:hlinkClick r:id="rId33" action="ppaction://hlinksldjump"/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1874791" y="1479335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74" name="Tile">
            <a:hlinkClick r:id="rId34" action="ppaction://hlinksldjump"/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5493970" y="1479335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hlinkClick r:id="rId35" action="ppaction://hlinksldjump"/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1"/>
            </p:custDataLst>
          </p:nvPr>
        </p:nvSpPr>
        <p:spPr>
          <a:xfrm>
            <a:off x="9236506" y="7933455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hlinkClick r:id="rId36" action="ppaction://hlinksldjump"/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10090120" y="7933455"/>
            <a:ext cx="1490329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Soumettez</a:t>
            </a:r>
            <a:r>
              <a:rPr lang="en-US" sz="1200" dirty="0"/>
              <a:t> </a:t>
            </a:r>
            <a:r>
              <a:rPr lang="en-US" sz="1200" dirty="0" err="1"/>
              <a:t>vos</a:t>
            </a:r>
            <a:r>
              <a:rPr lang="en-US" sz="1200" dirty="0"/>
              <a:t> </a:t>
            </a:r>
            <a:r>
              <a:rPr lang="en-US" sz="1200" dirty="0" err="1"/>
              <a:t>idées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3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hlinkClick r:id="rId37" action="ppaction://hlinksldjump"/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3833776" y="1480009"/>
            <a:ext cx="1507692" cy="3163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Boite</a:t>
            </a:r>
            <a:r>
              <a:rPr lang="en-US" sz="1400" dirty="0"/>
              <a:t> à </a:t>
            </a:r>
            <a:r>
              <a:rPr lang="en-US" sz="1400" dirty="0" err="1"/>
              <a:t>idées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62" r:id="rId4"/>
    <p:sldLayoutId id="2147483661" r:id="rId5"/>
    <p:sldLayoutId id="2147483665" r:id="rId6"/>
    <p:sldLayoutId id="2147483666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0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1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3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4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6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5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8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38</cp:revision>
  <dcterms:created xsi:type="dcterms:W3CDTF">2017-11-16T10:40:43Z</dcterms:created>
  <dcterms:modified xsi:type="dcterms:W3CDTF">2017-11-22T13:22:37Z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\\srvsite\home\adai05\Projet 1 Sondage\Maquettage.pptx</vt:lpwstr>
  </property>
</Properties>
</file>