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3"/>
  </p:sldMasterIdLst>
  <p:sldIdLst>
    <p:sldId id="256" r:id="rId174"/>
    <p:sldId id="257" r:id="rId175"/>
    <p:sldId id="258" r:id="rId176"/>
    <p:sldId id="259" r:id="rId1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>
        <p:scale>
          <a:sx n="66" d="100"/>
          <a:sy n="66" d="100"/>
        </p:scale>
        <p:origin x="78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2.xml"/><Relationship Id="rId170" Type="http://schemas.openxmlformats.org/officeDocument/2006/relationships/customXml" Target="../customXml/item17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slide" Target="slides/slide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customXml" Target="../customXml/item172.xml"/><Relationship Id="rId180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1.xml"/><Relationship Id="rId179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141.xml"/><Relationship Id="rId18" Type="http://schemas.openxmlformats.org/officeDocument/2006/relationships/customXml" Target="../../customXml/item147.xml"/><Relationship Id="rId3" Type="http://schemas.openxmlformats.org/officeDocument/2006/relationships/customXml" Target="../../customXml/item22.xml"/><Relationship Id="rId21" Type="http://schemas.openxmlformats.org/officeDocument/2006/relationships/customXml" Target="../../customXml/item29.xml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38.xml"/><Relationship Id="rId2" Type="http://schemas.openxmlformats.org/officeDocument/2006/relationships/customXml" Target="../../customXml/item16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45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53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61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150.xml"/><Relationship Id="rId19" Type="http://schemas.openxmlformats.org/officeDocument/2006/relationships/customXml" Target="../../customXml/item85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120.xml"/><Relationship Id="rId14" Type="http://schemas.openxmlformats.org/officeDocument/2006/relationships/customXml" Target="../../customXml/item127.xml"/><Relationship Id="rId22" Type="http://schemas.openxmlformats.org/officeDocument/2006/relationships/customXml" Target="../../customXml/item138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0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169.xml"/><Relationship Id="rId2" Type="http://schemas.openxmlformats.org/officeDocument/2006/relationships/customXml" Target="../../customXml/item164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68.xml"/><Relationship Id="rId5" Type="http://schemas.openxmlformats.org/officeDocument/2006/relationships/customXml" Target="../../customXml/item167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66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135.xml"/><Relationship Id="rId7" Type="http://schemas.openxmlformats.org/officeDocument/2006/relationships/customXml" Target="../../customXml/item92.xml"/><Relationship Id="rId12" Type="http://schemas.openxmlformats.org/officeDocument/2006/relationships/hyperlink" Target="http://sond-agedepierre.fr/clesecurisealeatoire" TargetMode="External"/><Relationship Id="rId2" Type="http://schemas.openxmlformats.org/officeDocument/2006/relationships/customXml" Target="../../customXml/item107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58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25.xml"/><Relationship Id="rId10" Type="http://schemas.openxmlformats.org/officeDocument/2006/relationships/image" Target="../media/image9.emf"/><Relationship Id="rId4" Type="http://schemas.openxmlformats.org/officeDocument/2006/relationships/customXml" Target="../../customXml/item146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149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44.xml"/><Relationship Id="rId5" Type="http://schemas.openxmlformats.org/officeDocument/2006/relationships/customXml" Target="../../customXml/item8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3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151.xml"/><Relationship Id="rId18" Type="http://schemas.openxmlformats.org/officeDocument/2006/relationships/customXml" Target="../../customXml/item93.xml"/><Relationship Id="rId3" Type="http://schemas.openxmlformats.org/officeDocument/2006/relationships/customXml" Target="../../customXml/item2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17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39.xml"/><Relationship Id="rId2" Type="http://schemas.openxmlformats.org/officeDocument/2006/relationships/customXml" Target="../../customXml/item142.xml"/><Relationship Id="rId16" Type="http://schemas.openxmlformats.org/officeDocument/2006/relationships/customXml" Target="../../customXml/item11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97.xml"/><Relationship Id="rId5" Type="http://schemas.openxmlformats.org/officeDocument/2006/relationships/customXml" Target="../../customXml/item106.xml"/><Relationship Id="rId15" Type="http://schemas.openxmlformats.org/officeDocument/2006/relationships/customXml" Target="../../customXml/item7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9.xml"/><Relationship Id="rId19" Type="http://schemas.openxmlformats.org/officeDocument/2006/relationships/customXml" Target="../../customXml/item122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129.xml"/><Relationship Id="rId22" Type="http://schemas.openxmlformats.org/officeDocument/2006/relationships/chart" Target="../charts/chart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56.xml"/><Relationship Id="rId7" Type="http://schemas.openxmlformats.org/officeDocument/2006/relationships/customXml" Target="../../customXml/item95.xml"/><Relationship Id="rId2" Type="http://schemas.openxmlformats.org/officeDocument/2006/relationships/customXml" Target="../../customXml/item136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94.xml"/><Relationship Id="rId5" Type="http://schemas.openxmlformats.org/officeDocument/2006/relationships/customXml" Target="../../customXml/item46.xml"/><Relationship Id="rId4" Type="http://schemas.openxmlformats.org/officeDocument/2006/relationships/customXml" Target="../../customXml/item27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3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144.xml"/><Relationship Id="rId5" Type="http://schemas.openxmlformats.org/officeDocument/2006/relationships/customXml" Target="../../customXml/item113.xml"/><Relationship Id="rId4" Type="http://schemas.openxmlformats.org/officeDocument/2006/relationships/customXml" Target="../../customXml/item7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0.xml"/><Relationship Id="rId2" Type="http://schemas.openxmlformats.org/officeDocument/2006/relationships/customXml" Target="../../customXml/item159.xml"/><Relationship Id="rId1" Type="http://schemas.openxmlformats.org/officeDocument/2006/relationships/customXml" Target="../../customXml/item15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62.xml"/><Relationship Id="rId4" Type="http://schemas.openxmlformats.org/officeDocument/2006/relationships/customXml" Target="../../customXml/item1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43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105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11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5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1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116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40.xml"/><Relationship Id="rId22" Type="http://schemas.openxmlformats.org/officeDocument/2006/relationships/customXml" Target="../../customXml/item80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6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1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5167284" y="1452505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2" r:id="rId4"/>
    <p:sldLayoutId id="2147483661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2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3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30</cp:revision>
  <dcterms:created xsi:type="dcterms:W3CDTF">2017-11-16T10:40:43Z</dcterms:created>
  <dcterms:modified xsi:type="dcterms:W3CDTF">2017-11-16T15:44:35Z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