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3"/>
  </p:sldMasterIdLst>
  <p:sldIdLst>
    <p:sldId id="268" r:id="rId214"/>
    <p:sldId id="259" r:id="rId215"/>
    <p:sldId id="260" r:id="rId216"/>
    <p:sldId id="261" r:id="rId217"/>
    <p:sldId id="262" r:id="rId218"/>
    <p:sldId id="263" r:id="rId219"/>
    <p:sldId id="264" r:id="rId220"/>
    <p:sldId id="265" r:id="rId221"/>
    <p:sldId id="266" r:id="rId222"/>
    <p:sldId id="267" r:id="rId2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737" autoAdjust="0"/>
    <p:restoredTop sz="94660"/>
  </p:normalViewPr>
  <p:slideViewPr>
    <p:cSldViewPr snapToGrid="0">
      <p:cViewPr>
        <p:scale>
          <a:sx n="75" d="100"/>
          <a:sy n="75" d="100"/>
        </p:scale>
        <p:origin x="1602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theme" Target="theme/theme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3.xml"/><Relationship Id="rId211" Type="http://schemas.openxmlformats.org/officeDocument/2006/relationships/customXml" Target="../customXml/item21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27" Type="http://schemas.openxmlformats.org/officeDocument/2006/relationships/tableStyles" Target="tableStyles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9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" Target="slides/slide4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slide" Target="slides/slide10.xml"/><Relationship Id="rId228" Type="http://schemas.microsoft.com/office/2015/10/relationships/revisionInfo" Target="revisionInfo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Master" Target="slideMasters/slideMaster1.xml"/><Relationship Id="rId218" Type="http://schemas.openxmlformats.org/officeDocument/2006/relationships/slide" Target="slides/slide5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19" Type="http://schemas.openxmlformats.org/officeDocument/2006/relationships/customXml" Target="../customXml/item19.xml"/><Relationship Id="rId224" Type="http://schemas.openxmlformats.org/officeDocument/2006/relationships/presProps" Target="presProps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6.xml"/><Relationship Id="rId3" Type="http://schemas.openxmlformats.org/officeDocument/2006/relationships/customXml" Target="../customXml/item3.xml"/><Relationship Id="rId214" Type="http://schemas.openxmlformats.org/officeDocument/2006/relationships/slide" Target="slides/slid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7.xml"/><Relationship Id="rId225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slide" Target="slides/slide2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8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4.xml"/><Relationship Id="rId13" Type="http://schemas.openxmlformats.org/officeDocument/2006/relationships/hyperlink" Target="http://sond-agedepierre.fr/clesecurisealeatoire" TargetMode="External"/><Relationship Id="rId3" Type="http://schemas.openxmlformats.org/officeDocument/2006/relationships/customXml" Target="../../customXml/item141.xml"/><Relationship Id="rId7" Type="http://schemas.openxmlformats.org/officeDocument/2006/relationships/customXml" Target="../../customXml/item153.xml"/><Relationship Id="rId12" Type="http://schemas.openxmlformats.org/officeDocument/2006/relationships/slide" Target="../slides/slide3.xml"/><Relationship Id="rId2" Type="http://schemas.openxmlformats.org/officeDocument/2006/relationships/customXml" Target="../../customXml/item208.xml"/><Relationship Id="rId1" Type="http://schemas.openxmlformats.org/officeDocument/2006/relationships/customXml" Target="../../customXml/item105.xml"/><Relationship Id="rId6" Type="http://schemas.openxmlformats.org/officeDocument/2006/relationships/customXml" Target="../../customXml/item186.xml"/><Relationship Id="rId11" Type="http://schemas.openxmlformats.org/officeDocument/2006/relationships/hyperlink" Target="http://sond-agedepierre.fr/VotreSondage" TargetMode="External"/><Relationship Id="rId5" Type="http://schemas.openxmlformats.org/officeDocument/2006/relationships/customXml" Target="../../customXml/item64.xml"/><Relationship Id="rId15" Type="http://schemas.openxmlformats.org/officeDocument/2006/relationships/image" Target="../media/image10.emf"/><Relationship Id="rId10" Type="http://schemas.openxmlformats.org/officeDocument/2006/relationships/image" Target="../media/image8.emf"/><Relationship Id="rId4" Type="http://schemas.openxmlformats.org/officeDocument/2006/relationships/customXml" Target="../../customXml/item116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9.xml"/><Relationship Id="rId13" Type="http://schemas.openxmlformats.org/officeDocument/2006/relationships/customXml" Target="../../customXml/item6.xml"/><Relationship Id="rId3" Type="http://schemas.openxmlformats.org/officeDocument/2006/relationships/customXml" Target="../../customXml/item121.xml"/><Relationship Id="rId7" Type="http://schemas.openxmlformats.org/officeDocument/2006/relationships/customXml" Target="../../customXml/item4.xml"/><Relationship Id="rId12" Type="http://schemas.openxmlformats.org/officeDocument/2006/relationships/customXml" Target="../../customXml/item167.xml"/><Relationship Id="rId2" Type="http://schemas.openxmlformats.org/officeDocument/2006/relationships/customXml" Target="../../customXml/item159.xml"/><Relationship Id="rId16" Type="http://schemas.openxmlformats.org/officeDocument/2006/relationships/image" Target="../media/image11.png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212.xml"/><Relationship Id="rId11" Type="http://schemas.openxmlformats.org/officeDocument/2006/relationships/customXml" Target="../../customXml/item54.xml"/><Relationship Id="rId5" Type="http://schemas.openxmlformats.org/officeDocument/2006/relationships/customXml" Target="../../customXml/item60.xml"/><Relationship Id="rId15" Type="http://schemas.openxmlformats.org/officeDocument/2006/relationships/slide" Target="../slides/slide2.xml"/><Relationship Id="rId10" Type="http://schemas.openxmlformats.org/officeDocument/2006/relationships/customXml" Target="../../customXml/item146.xml"/><Relationship Id="rId4" Type="http://schemas.openxmlformats.org/officeDocument/2006/relationships/customXml" Target="../../customXml/item44.xml"/><Relationship Id="rId9" Type="http://schemas.openxmlformats.org/officeDocument/2006/relationships/customXml" Target="../../customXml/item106.xml"/><Relationship Id="rId1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8.xml"/><Relationship Id="rId3" Type="http://schemas.openxmlformats.org/officeDocument/2006/relationships/customXml" Target="../../customXml/item138.xml"/><Relationship Id="rId7" Type="http://schemas.openxmlformats.org/officeDocument/2006/relationships/customXml" Target="../../customXml/item124.xml"/><Relationship Id="rId2" Type="http://schemas.openxmlformats.org/officeDocument/2006/relationships/customXml" Target="../../customXml/item79.xml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69.xml"/><Relationship Id="rId11" Type="http://schemas.openxmlformats.org/officeDocument/2006/relationships/slide" Target="../slides/slide5.xml"/><Relationship Id="rId5" Type="http://schemas.openxmlformats.org/officeDocument/2006/relationships/customXml" Target="../../customXml/item177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1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.xml"/><Relationship Id="rId13" Type="http://schemas.openxmlformats.org/officeDocument/2006/relationships/customXml" Target="../../customXml/item50.xml"/><Relationship Id="rId18" Type="http://schemas.openxmlformats.org/officeDocument/2006/relationships/customXml" Target="../../customXml/item90.xml"/><Relationship Id="rId3" Type="http://schemas.openxmlformats.org/officeDocument/2006/relationships/customXml" Target="../../customXml/item74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163.xml"/><Relationship Id="rId12" Type="http://schemas.openxmlformats.org/officeDocument/2006/relationships/customXml" Target="../../customXml/item7.xml"/><Relationship Id="rId17" Type="http://schemas.openxmlformats.org/officeDocument/2006/relationships/customXml" Target="../../customXml/item24.xml"/><Relationship Id="rId2" Type="http://schemas.openxmlformats.org/officeDocument/2006/relationships/customXml" Target="../../customXml/item202.xml"/><Relationship Id="rId16" Type="http://schemas.openxmlformats.org/officeDocument/2006/relationships/customXml" Target="../../customXml/item52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207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173.xml"/><Relationship Id="rId5" Type="http://schemas.openxmlformats.org/officeDocument/2006/relationships/customXml" Target="../../customXml/item205.xml"/><Relationship Id="rId15" Type="http://schemas.openxmlformats.org/officeDocument/2006/relationships/customXml" Target="../../customXml/item110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28.xml"/><Relationship Id="rId19" Type="http://schemas.openxmlformats.org/officeDocument/2006/relationships/customXml" Target="../../customXml/item21.xml"/><Relationship Id="rId4" Type="http://schemas.openxmlformats.org/officeDocument/2006/relationships/customXml" Target="../../customXml/item192.xml"/><Relationship Id="rId9" Type="http://schemas.openxmlformats.org/officeDocument/2006/relationships/customXml" Target="../../customXml/item14.xml"/><Relationship Id="rId14" Type="http://schemas.openxmlformats.org/officeDocument/2006/relationships/customXml" Target="../../customXml/item112.xml"/><Relationship Id="rId22" Type="http://schemas.openxmlformats.org/officeDocument/2006/relationships/chart" Target="../charts/chart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104.xml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42.xml"/><Relationship Id="rId5" Type="http://schemas.openxmlformats.org/officeDocument/2006/relationships/customXml" Target="../../customXml/item147.xml"/><Relationship Id="rId4" Type="http://schemas.openxmlformats.org/officeDocument/2006/relationships/customXml" Target="../../customXml/item137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0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191.xml"/><Relationship Id="rId1" Type="http://schemas.openxmlformats.org/officeDocument/2006/relationships/customXml" Target="../../customXml/item133.xml"/><Relationship Id="rId6" Type="http://schemas.openxmlformats.org/officeDocument/2006/relationships/customXml" Target="../../customXml/item103.xml"/><Relationship Id="rId5" Type="http://schemas.openxmlformats.org/officeDocument/2006/relationships/customXml" Target="../../customXml/item62.xml"/><Relationship Id="rId4" Type="http://schemas.openxmlformats.org/officeDocument/2006/relationships/customXml" Target="../../customXml/item4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84.xml"/><Relationship Id="rId2" Type="http://schemas.openxmlformats.org/officeDocument/2006/relationships/customXml" Target="../../customXml/item91.xml"/><Relationship Id="rId1" Type="http://schemas.openxmlformats.org/officeDocument/2006/relationships/customXml" Target="../../customXml/item87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67.xml"/><Relationship Id="rId4" Type="http://schemas.openxmlformats.org/officeDocument/2006/relationships/customXml" Target="../../customXml/item203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1.xml"/><Relationship Id="rId3" Type="http://schemas.openxmlformats.org/officeDocument/2006/relationships/customXml" Target="../../customXml/item204.xml"/><Relationship Id="rId7" Type="http://schemas.openxmlformats.org/officeDocument/2006/relationships/customXml" Target="../../customXml/item142.xml"/><Relationship Id="rId2" Type="http://schemas.openxmlformats.org/officeDocument/2006/relationships/customXml" Target="../../customXml/item172.xml"/><Relationship Id="rId1" Type="http://schemas.openxmlformats.org/officeDocument/2006/relationships/customXml" Target="../../customXml/item63.xml"/><Relationship Id="rId6" Type="http://schemas.openxmlformats.org/officeDocument/2006/relationships/customXml" Target="../../customXml/item98.xml"/><Relationship Id="rId11" Type="http://schemas.openxmlformats.org/officeDocument/2006/relationships/slide" Target="../slides/slide9.xml"/><Relationship Id="rId5" Type="http://schemas.openxmlformats.org/officeDocument/2006/relationships/customXml" Target="../../customXml/item210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35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3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D85022D6-E869-4FE2-8E65-72B0FE1DA102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B38C214-BE17-483D-9CB1-E3B7D60BFFB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95D158A-3E67-40EE-9ABE-E9A1A99F0A6C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3821410-458D-4347-ADEC-544EE28A0328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E7FCC5F-3804-497B-BE16-B10B047CB64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1DE0C5C-0A35-4C4C-8E12-4343A8483029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15" action="ppaction://hlinksldjump"/>
            <a:extLst>
              <a:ext uri="{FF2B5EF4-FFF2-40B4-BE49-F238E27FC236}">
                <a16:creationId xmlns:a16="http://schemas.microsoft.com/office/drawing/2014/main" id="{696F4C2B-33D7-47B8-9E5E-F103F56CD15B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0" name="CheckBoxUnchecked">
            <a:extLst>
              <a:ext uri="{FF2B5EF4-FFF2-40B4-BE49-F238E27FC236}">
                <a16:creationId xmlns:a16="http://schemas.microsoft.com/office/drawing/2014/main" id="{1E9E4630-1199-4788-901B-387D6F84D1A1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8FADCCCF-AEC4-4491-ABBA-E2F15B1FF271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12" name="CheckBox">
              <a:extLst>
                <a:ext uri="{FF2B5EF4-FFF2-40B4-BE49-F238E27FC236}">
                  <a16:creationId xmlns:a16="http://schemas.microsoft.com/office/drawing/2014/main" id="{14398607-E576-4E1A-8AB7-8BEBAC2144E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Unchecked">
            <a:extLst>
              <a:ext uri="{FF2B5EF4-FFF2-40B4-BE49-F238E27FC236}">
                <a16:creationId xmlns:a16="http://schemas.microsoft.com/office/drawing/2014/main" id="{0EF0AF90-3B01-4C96-8E05-0DAFFD951017}"/>
              </a:ext>
            </a:extLst>
          </p:cNvPr>
          <p:cNvGrpSpPr/>
          <p:nvPr userDrawn="1">
            <p:custDataLst>
              <p:custData r:id="rId9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3214EC7-75C4-4CD0-AFB2-EE33F2FB498C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5" name="CheckBox">
              <a:extLst>
                <a:ext uri="{FF2B5EF4-FFF2-40B4-BE49-F238E27FC236}">
                  <a16:creationId xmlns:a16="http://schemas.microsoft.com/office/drawing/2014/main" id="{400EB9E1-EDBE-4908-9BC6-99E445281E2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Unchecked">
            <a:extLst>
              <a:ext uri="{FF2B5EF4-FFF2-40B4-BE49-F238E27FC236}">
                <a16:creationId xmlns:a16="http://schemas.microsoft.com/office/drawing/2014/main" id="{C2AFC87F-7E50-4115-B00A-A40DCEADED3B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A75123ED-E340-4BE1-8345-443D36C3999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heckBox">
              <a:extLst>
                <a:ext uri="{FF2B5EF4-FFF2-40B4-BE49-F238E27FC236}">
                  <a16:creationId xmlns:a16="http://schemas.microsoft.com/office/drawing/2014/main" id="{754AD5F3-3146-40AD-8144-F6E74710FB4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DatePicker">
            <a:extLst>
              <a:ext uri="{FF2B5EF4-FFF2-40B4-BE49-F238E27FC236}">
                <a16:creationId xmlns:a16="http://schemas.microsoft.com/office/drawing/2014/main" id="{FF34CE60-F0EA-4403-8B43-107A9BD43DD7}"/>
              </a:ext>
            </a:extLst>
          </p:cNvPr>
          <p:cNvGrpSpPr/>
          <p:nvPr userDrawn="1">
            <p:custDataLst>
              <p:custData r:id="rId11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F97CF78D-AD19-4A16-98F4-54CD92B3558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>
              <a:extLst>
                <a:ext uri="{FF2B5EF4-FFF2-40B4-BE49-F238E27FC236}">
                  <a16:creationId xmlns:a16="http://schemas.microsoft.com/office/drawing/2014/main" id="{35142A74-6158-40D6-8412-C6266F555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DatePicker">
            <a:extLst>
              <a:ext uri="{FF2B5EF4-FFF2-40B4-BE49-F238E27FC236}">
                <a16:creationId xmlns:a16="http://schemas.microsoft.com/office/drawing/2014/main" id="{00126914-3B91-4769-AF3A-A4B98AD3B8D4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180F65CA-A60A-4723-8116-F589D087B205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4" name="Icon" descr="C:\Users\t-dantay\Documents\First24\calendar1.png">
              <a:extLst>
                <a:ext uri="{FF2B5EF4-FFF2-40B4-BE49-F238E27FC236}">
                  <a16:creationId xmlns:a16="http://schemas.microsoft.com/office/drawing/2014/main" id="{402E42E1-47DE-48DF-9763-79C44EF2A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Content">
            <a:extLst>
              <a:ext uri="{FF2B5EF4-FFF2-40B4-BE49-F238E27FC236}">
                <a16:creationId xmlns:a16="http://schemas.microsoft.com/office/drawing/2014/main" id="{FCFEC2B8-36AE-497E-BF30-E498A04A12D1}"/>
              </a:ext>
            </a:extLst>
          </p:cNvPr>
          <p:cNvSpPr txBox="1"/>
          <p:nvPr userDrawn="1">
            <p:custDataLst>
              <p:custData r:id="rId13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</p:spTree>
    <p:extLst>
      <p:ext uri="{BB962C8B-B14F-4D97-AF65-F5344CB8AC3E}">
        <p14:creationId xmlns:p14="http://schemas.microsoft.com/office/powerpoint/2010/main" val="20315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supprimé</a:t>
            </a:r>
            <a:endParaRPr lang="en-US" sz="3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472351127"/>
              </p:ext>
            </p:extLst>
          </p:nvPr>
        </p:nvGraphicFramePr>
        <p:xfrm>
          <a:off x="1019810" y="2846642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241188835"/>
              </p:ext>
            </p:extLst>
          </p:nvPr>
        </p:nvGraphicFramePr>
        <p:xfrm>
          <a:off x="8138089" y="3231852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192717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481170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3769624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9017643" y="3693343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8765928" y="4435936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9864685" y="4236739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507844" y="6056034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commentaire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580999" y="6488924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belle ma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maquette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2935177" y="6054918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066983" y="60779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6626541" y="6054918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populaires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récents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nom,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sujet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118.xml"/><Relationship Id="rId18" Type="http://schemas.openxmlformats.org/officeDocument/2006/relationships/customXml" Target="../../customXml/item97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165.xml"/><Relationship Id="rId34" Type="http://schemas.openxmlformats.org/officeDocument/2006/relationships/slide" Target="../slides/slide6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180.xml"/><Relationship Id="rId17" Type="http://schemas.openxmlformats.org/officeDocument/2006/relationships/customXml" Target="../../customXml/item156.xml"/><Relationship Id="rId25" Type="http://schemas.openxmlformats.org/officeDocument/2006/relationships/customXml" Target="../../customXml/item92.xml"/><Relationship Id="rId33" Type="http://schemas.openxmlformats.org/officeDocument/2006/relationships/slide" Target="../slides/slide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29.xml"/><Relationship Id="rId20" Type="http://schemas.openxmlformats.org/officeDocument/2006/relationships/customXml" Target="../../customXml/item117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56.xml"/><Relationship Id="rId32" Type="http://schemas.openxmlformats.org/officeDocument/2006/relationships/image" Target="../media/image7.png"/><Relationship Id="rId37" Type="http://schemas.openxmlformats.org/officeDocument/2006/relationships/slide" Target="../slides/slide10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179.xml"/><Relationship Id="rId23" Type="http://schemas.openxmlformats.org/officeDocument/2006/relationships/customXml" Target="../../customXml/item13.xml"/><Relationship Id="rId28" Type="http://schemas.openxmlformats.org/officeDocument/2006/relationships/image" Target="../media/image3.png"/><Relationship Id="rId36" Type="http://schemas.openxmlformats.org/officeDocument/2006/relationships/slide" Target="../slides/slide8.xml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96.xml"/><Relationship Id="rId31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86.xml"/><Relationship Id="rId22" Type="http://schemas.openxmlformats.org/officeDocument/2006/relationships/customXml" Target="../../customXml/item135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Relationship Id="rId35" Type="http://schemas.openxmlformats.org/officeDocument/2006/relationships/slide" Target="../slides/slid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8722980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60"/>
              <a:ext cx="8991600" cy="60885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sz="1050" kern="0" noProof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0" y="7795217"/>
            <a:ext cx="12192000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01600" y="7435545"/>
            <a:ext cx="11988315" cy="2534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5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>
            <a:hlinkClick r:id="rId33" action="ppaction://hlinksldjump"/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212060" y="1479335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1400" noProof="0" dirty="0"/>
              <a:t>Sondages</a:t>
            </a:r>
            <a:r>
              <a:rPr lang="en-US" sz="1400" dirty="0"/>
              <a:t> </a:t>
            </a:r>
            <a:r>
              <a:rPr lang="fr-FR" sz="1400" noProof="0" dirty="0"/>
              <a:t>récents*</a:t>
            </a:r>
          </a:p>
        </p:txBody>
      </p:sp>
      <p:sp>
        <p:nvSpPr>
          <p:cNvPr id="73" name="Tile">
            <a:hlinkClick r:id="rId34" action="ppaction://hlinksldjump"/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885224" y="1467849"/>
            <a:ext cx="1817772" cy="3365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r>
              <a:rPr lang="en-US" sz="1400" dirty="0"/>
              <a:t>*</a:t>
            </a:r>
          </a:p>
        </p:txBody>
      </p:sp>
      <p:sp>
        <p:nvSpPr>
          <p:cNvPr id="74" name="Tile">
            <a:hlinkClick r:id="rId35" action="ppaction://hlinksldjump"/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5403795" y="1479335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hlinkClick r:id="rId36" action="ppaction://hlinksldjump"/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1007034" y="7483002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36" action="ppaction://hlinksldjump"/>
              </a:rPr>
              <a:t>Contact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1"/>
            </p:custDataLst>
          </p:nvPr>
        </p:nvGrpSpPr>
        <p:grpSpPr>
          <a:xfrm>
            <a:off x="3854098" y="-32283"/>
            <a:ext cx="7938035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hlinkClick r:id="rId37" action="ppaction://hlinksldjump"/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3794503" y="1472019"/>
            <a:ext cx="1507692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Boite</a:t>
            </a:r>
            <a:r>
              <a:rPr lang="en-US" sz="1400" dirty="0"/>
              <a:t> à </a:t>
            </a:r>
            <a:r>
              <a:rPr lang="en-US" sz="1400" dirty="0" err="1"/>
              <a:t>idées</a:t>
            </a:r>
            <a:r>
              <a:rPr lang="en-US" sz="1400" dirty="0"/>
              <a:t>*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8EA157BD-68C4-4515-8569-AF1C4CABD455}"/>
              </a:ext>
            </a:extLst>
          </p:cNvPr>
          <p:cNvSpPr/>
          <p:nvPr userDrawn="1">
            <p:custDataLst>
              <p:custData r:id="rId23"/>
            </p:custDataLst>
          </p:nvPr>
        </p:nvSpPr>
        <p:spPr>
          <a:xfrm>
            <a:off x="10327193" y="1537496"/>
            <a:ext cx="1349980" cy="22198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S’inscrire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8E320D8-4D6D-4E4E-B8B8-CDAAE5379054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9084801" y="1537496"/>
            <a:ext cx="1191331" cy="22198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Connection</a:t>
            </a:r>
          </a:p>
        </p:txBody>
      </p: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25"/>
            </p:custDataLst>
          </p:nvPr>
        </p:nvGrpSpPr>
        <p:grpSpPr>
          <a:xfrm>
            <a:off x="11798648" y="-116848"/>
            <a:ext cx="274654" cy="755239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2" r:id="rId3"/>
    <p:sldLayoutId id="2147483661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2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0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2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3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6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13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5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15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75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9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9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9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07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20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1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1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3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6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5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7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7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7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85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8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9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9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F164301-2D99-488D-879B-EBF2E25CACC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758C2469-4719-418F-86FF-D55EF85FB106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75C5C63A-A896-4FBC-869E-FD9A15D5962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B5FEDD11-DFAA-4676-922F-7A58B221352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FA4B224-58B8-4C0B-9CB1-F2D442462342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6AEA25F-750E-4988-900D-61E20A7E9B41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151AF65-EE10-4C35-A86D-F58294A4969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1A763EA3-F0ED-442A-9DA0-AF004A95E55B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E8B60FE0-7DF2-4A75-B93C-908D3F53564F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95595F51-9E33-4E50-A8A7-87C9CB8C048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3A1B88E-6976-4FB8-A22E-0831CD37A71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DE2077E2-DC0E-4554-85CA-896CD8728B86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C280CFA-B398-43E7-8849-E22AA73B4D32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7220D24C-BD40-47D9-9B33-35DC7E895DFE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CC9AD016-189C-474E-B8AD-A91A9EEF08A8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1559E40F-A325-40F7-9430-6F8FB13A7583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2712D29F-F84F-421E-9FCA-4B29FB753C7B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8F9EA6A1-9645-41E0-8978-C46F0B005E85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F936DDF-92AF-4A71-93A7-C9C3DEC6240E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4F06A6C-A626-408F-8D64-B4E445AC8F7B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591D8B41-9267-402B-A57F-00DC296DA130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6B524EF-C480-4A91-8469-8640DE8CA6F4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A77EF092-5602-4C59-8F39-9609B34339FA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66600691-9C08-40E0-A656-5EBB5F8FD76D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D2995B78-C97E-4D98-AA65-D25B2988C718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9F416F2E-7F32-446B-A04C-F872B644E37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BD27E78-4EB9-4F5F-AED2-22B368532B48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A84922F-98F9-4144-BF0B-1CED2EDBF97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5C9230CE-FE24-40CE-BB88-BEA42701E82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CF9642B-0BB7-441A-9461-B7FCEF4AB57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87EC38D7-8568-41A5-8256-9FA05D5964D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242C801-E508-4285-8113-A840292E3FB0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B3A32BF6-6F46-46AB-B97C-AB64DBA4198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3B74B578-8A46-41E9-871F-70EEB540B006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A7BA6FDE-F2F3-4BBD-AF00-77FC8E9D6F4E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A061890-516E-49BD-B4E5-48216115820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0EAB0B6C-A303-4B13-AB5F-3E2C8058FA1B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8879F12F-5837-4318-A5E2-E7D6DFA561DD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6582B369-37A3-46AF-9A3D-416B235F757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D5D2327-B743-4212-9907-D814BD85E54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48</cp:revision>
  <dcterms:created xsi:type="dcterms:W3CDTF">2017-11-16T10:40:43Z</dcterms:created>
  <dcterms:modified xsi:type="dcterms:W3CDTF">2017-12-15T15:06:35Z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\\srvsite\home\adai05\Projet 1 Sondage\Maquettage.pptx</vt:lpwstr>
  </property>
</Properties>
</file>