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38"/>
  </p:sldMasterIdLst>
  <p:sldIdLst>
    <p:sldId id="256" r:id="rId139"/>
    <p:sldId id="257" r:id="rId140"/>
    <p:sldId id="258" r:id="rId1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340" autoAdjust="0"/>
    <p:restoredTop sz="94660"/>
  </p:normalViewPr>
  <p:slideViewPr>
    <p:cSldViewPr snapToGrid="0">
      <p:cViewPr>
        <p:scale>
          <a:sx n="75" d="100"/>
          <a:sy n="75" d="100"/>
        </p:scale>
        <p:origin x="42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slideMaster" Target="slideMasters/slideMaster1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theme" Target="theme/theme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slide" Target="slides/slide1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customXml" Target="../customXml/item46.xml"/><Relationship Id="rId59" Type="http://schemas.openxmlformats.org/officeDocument/2006/relationships/customXml" Target="../customXml/item59.xml"/><Relationship Id="rId67" Type="http://schemas.openxmlformats.org/officeDocument/2006/relationships/customXml" Target="../customXml/item67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16" Type="http://schemas.openxmlformats.org/officeDocument/2006/relationships/customXml" Target="../customXml/item116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137" Type="http://schemas.openxmlformats.org/officeDocument/2006/relationships/customXml" Target="../customXml/item137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40" Type="http://schemas.openxmlformats.org/officeDocument/2006/relationships/slide" Target="slides/slide2.xml"/><Relationship Id="rId14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slide" Target="slides/slide3.xml"/><Relationship Id="rId146" Type="http://schemas.microsoft.com/office/2015/10/relationships/revisionInfo" Target="revisionInfo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6.xml"/><Relationship Id="rId3" Type="http://schemas.openxmlformats.org/officeDocument/2006/relationships/customXml" Target="../../customXml/item45.xml"/><Relationship Id="rId7" Type="http://schemas.openxmlformats.org/officeDocument/2006/relationships/customXml" Target="../../customXml/item19.xml"/><Relationship Id="rId2" Type="http://schemas.openxmlformats.org/officeDocument/2006/relationships/customXml" Target="../../customXml/item123.xml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110.xml"/><Relationship Id="rId5" Type="http://schemas.openxmlformats.org/officeDocument/2006/relationships/customXml" Target="../../customXml/item24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108.xml"/><Relationship Id="rId9" Type="http://schemas.openxmlformats.org/officeDocument/2006/relationships/customXml" Target="../../customXml/item25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.xml"/><Relationship Id="rId13" Type="http://schemas.openxmlformats.org/officeDocument/2006/relationships/customXml" Target="../../customXml/item57.xml"/><Relationship Id="rId18" Type="http://schemas.openxmlformats.org/officeDocument/2006/relationships/customXml" Target="../../customXml/item49.xml"/><Relationship Id="rId3" Type="http://schemas.openxmlformats.org/officeDocument/2006/relationships/customXml" Target="../../customXml/item50.xml"/><Relationship Id="rId21" Type="http://schemas.openxmlformats.org/officeDocument/2006/relationships/customXml" Target="../../customXml/item119.xml"/><Relationship Id="rId7" Type="http://schemas.openxmlformats.org/officeDocument/2006/relationships/customXml" Target="../../customXml/item92.xml"/><Relationship Id="rId12" Type="http://schemas.openxmlformats.org/officeDocument/2006/relationships/customXml" Target="../../customXml/item63.xml"/><Relationship Id="rId17" Type="http://schemas.openxmlformats.org/officeDocument/2006/relationships/customXml" Target="../../customXml/item70.xml"/><Relationship Id="rId2" Type="http://schemas.openxmlformats.org/officeDocument/2006/relationships/customXml" Target="../../customXml/item103.xml"/><Relationship Id="rId16" Type="http://schemas.openxmlformats.org/officeDocument/2006/relationships/customXml" Target="../../customXml/item64.xml"/><Relationship Id="rId20" Type="http://schemas.openxmlformats.org/officeDocument/2006/relationships/customXml" Target="../../customXml/item28.xml"/><Relationship Id="rId1" Type="http://schemas.openxmlformats.org/officeDocument/2006/relationships/customXml" Target="../../customXml/item7.xml"/><Relationship Id="rId6" Type="http://schemas.openxmlformats.org/officeDocument/2006/relationships/customXml" Target="../../customXml/item79.xml"/><Relationship Id="rId11" Type="http://schemas.openxmlformats.org/officeDocument/2006/relationships/customXml" Target="../../customXml/item3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95.xml"/><Relationship Id="rId15" Type="http://schemas.openxmlformats.org/officeDocument/2006/relationships/customXml" Target="../../customXml/item76.xml"/><Relationship Id="rId23" Type="http://schemas.openxmlformats.org/officeDocument/2006/relationships/slideMaster" Target="../slideMasters/slideMaster1.xml"/><Relationship Id="rId10" Type="http://schemas.openxmlformats.org/officeDocument/2006/relationships/customXml" Target="../../customXml/item36.xml"/><Relationship Id="rId19" Type="http://schemas.openxmlformats.org/officeDocument/2006/relationships/customXml" Target="../../customXml/item89.xml"/><Relationship Id="rId4" Type="http://schemas.openxmlformats.org/officeDocument/2006/relationships/customXml" Target="../../customXml/item80.xml"/><Relationship Id="rId9" Type="http://schemas.openxmlformats.org/officeDocument/2006/relationships/customXml" Target="../../customXml/item68.xml"/><Relationship Id="rId14" Type="http://schemas.openxmlformats.org/officeDocument/2006/relationships/customXml" Target="../../customXml/item75.xml"/><Relationship Id="rId22" Type="http://schemas.openxmlformats.org/officeDocument/2006/relationships/customXml" Target="../../customXml/item3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7.xml"/><Relationship Id="rId3" Type="http://schemas.openxmlformats.org/officeDocument/2006/relationships/customXml" Target="../../customXml/item65.xml"/><Relationship Id="rId7" Type="http://schemas.openxmlformats.org/officeDocument/2006/relationships/customXml" Target="../../customXml/item104.xml"/><Relationship Id="rId12" Type="http://schemas.openxmlformats.org/officeDocument/2006/relationships/chart" Target="../charts/chart2.xml"/><Relationship Id="rId2" Type="http://schemas.openxmlformats.org/officeDocument/2006/relationships/customXml" Target="../../customXml/item122.xml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102.xml"/><Relationship Id="rId11" Type="http://schemas.openxmlformats.org/officeDocument/2006/relationships/chart" Target="../charts/chart1.xml"/><Relationship Id="rId5" Type="http://schemas.openxmlformats.org/officeDocument/2006/relationships/customXml" Target="../../customXml/item94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61.xml"/><Relationship Id="rId9" Type="http://schemas.openxmlformats.org/officeDocument/2006/relationships/customXml" Target="../../customXml/item1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30.xml"/><Relationship Id="rId7" Type="http://schemas.openxmlformats.org/officeDocument/2006/relationships/customXml" Target="../../customXml/item116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111.xml"/><Relationship Id="rId6" Type="http://schemas.openxmlformats.org/officeDocument/2006/relationships/customXml" Target="../../customXml/item51.xml"/><Relationship Id="rId11" Type="http://schemas.openxmlformats.org/officeDocument/2006/relationships/hyperlink" Target="http://sond-agedepierre.fr/clesecurisealeatoire" TargetMode="External"/><Relationship Id="rId5" Type="http://schemas.openxmlformats.org/officeDocument/2006/relationships/customXml" Target="../../customXml/item112.xml"/><Relationship Id="rId10" Type="http://schemas.openxmlformats.org/officeDocument/2006/relationships/hyperlink" Target="http://sond-agedepierre.fr/VotreSondage" TargetMode="External"/><Relationship Id="rId4" Type="http://schemas.openxmlformats.org/officeDocument/2006/relationships/customXml" Target="../../customXml/item72.xml"/><Relationship Id="rId9" Type="http://schemas.openxmlformats.org/officeDocument/2006/relationships/image" Target="../media/image9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../customXml/item100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73.xml"/><Relationship Id="rId1" Type="http://schemas.openxmlformats.org/officeDocument/2006/relationships/customXml" Target="../../customXml/item31.xml"/><Relationship Id="rId6" Type="http://schemas.openxmlformats.org/officeDocument/2006/relationships/customXml" Target="../../customXml/item12.xml"/><Relationship Id="rId5" Type="http://schemas.openxmlformats.org/officeDocument/2006/relationships/customXml" Target="../../customXml/item87.xml"/><Relationship Id="rId4" Type="http://schemas.openxmlformats.org/officeDocument/2006/relationships/customXml" Target="../../customXml/item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27.xml"/><Relationship Id="rId2" Type="http://schemas.openxmlformats.org/officeDocument/2006/relationships/customXml" Target="../../customXml/item126.xml"/><Relationship Id="rId1" Type="http://schemas.openxmlformats.org/officeDocument/2006/relationships/customXml" Target="../../customXml/item12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129.xml"/><Relationship Id="rId4" Type="http://schemas.openxmlformats.org/officeDocument/2006/relationships/customXml" Target="../../customXml/item128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37.xml"/><Relationship Id="rId3" Type="http://schemas.openxmlformats.org/officeDocument/2006/relationships/customXml" Target="../../customXml/item132.xml"/><Relationship Id="rId7" Type="http://schemas.openxmlformats.org/officeDocument/2006/relationships/customXml" Target="../../customXml/item136.xml"/><Relationship Id="rId2" Type="http://schemas.openxmlformats.org/officeDocument/2006/relationships/customXml" Target="../../customXml/item131.xml"/><Relationship Id="rId1" Type="http://schemas.openxmlformats.org/officeDocument/2006/relationships/customXml" Target="../../customXml/item130.xml"/><Relationship Id="rId6" Type="http://schemas.openxmlformats.org/officeDocument/2006/relationships/customXml" Target="../../customXml/item135.xml"/><Relationship Id="rId5" Type="http://schemas.openxmlformats.org/officeDocument/2006/relationships/customXml" Target="../../customXml/item134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133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7" name="RadioButtonSelected">
            <a:extLst>
              <a:ext uri="{FF2B5EF4-FFF2-40B4-BE49-F238E27FC236}">
                <a16:creationId xmlns:a16="http://schemas.microsoft.com/office/drawing/2014/main" id="{68303141-1C0C-4CFE-9917-57834E5548D6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5116075" y="3357298"/>
            <a:ext cx="1433854" cy="230832"/>
            <a:chOff x="4356895" y="3334651"/>
            <a:chExt cx="1433854" cy="230832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1B2A50DA-8F25-4004-BB79-0ABCDA2C77C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sondage 3</a:t>
              </a:r>
            </a:p>
          </p:txBody>
        </p:sp>
        <p:grpSp>
          <p:nvGrpSpPr>
            <p:cNvPr id="69" name="Group 3">
              <a:extLst>
                <a:ext uri="{FF2B5EF4-FFF2-40B4-BE49-F238E27FC236}">
                  <a16:creationId xmlns:a16="http://schemas.microsoft.com/office/drawing/2014/main" id="{9DEBF3D7-29EE-4122-BC52-94D6A256ADCD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0" name="Circle">
                <a:extLst>
                  <a:ext uri="{FF2B5EF4-FFF2-40B4-BE49-F238E27FC236}">
                    <a16:creationId xmlns:a16="http://schemas.microsoft.com/office/drawing/2014/main" id="{10DD758A-4752-4603-8186-3379D7487017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InnerCircle">
                <a:extLst>
                  <a:ext uri="{FF2B5EF4-FFF2-40B4-BE49-F238E27FC236}">
                    <a16:creationId xmlns:a16="http://schemas.microsoft.com/office/drawing/2014/main" id="{5F178854-54CA-47FE-871E-C23F90887A6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2" name="RadioButtonSelected">
            <a:extLst>
              <a:ext uri="{FF2B5EF4-FFF2-40B4-BE49-F238E27FC236}">
                <a16:creationId xmlns:a16="http://schemas.microsoft.com/office/drawing/2014/main" id="{CC324D2A-CE93-40D4-8D6B-5D87ACCCD1EF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5116075" y="3047760"/>
            <a:ext cx="1433854" cy="230832"/>
            <a:chOff x="4356895" y="3334651"/>
            <a:chExt cx="1433854" cy="230832"/>
          </a:xfrm>
        </p:grpSpPr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DA25E18C-B82F-45C0-980B-C7D44B12D47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sondage 2</a:t>
              </a:r>
            </a:p>
          </p:txBody>
        </p:sp>
        <p:grpSp>
          <p:nvGrpSpPr>
            <p:cNvPr id="74" name="Group 3">
              <a:extLst>
                <a:ext uri="{FF2B5EF4-FFF2-40B4-BE49-F238E27FC236}">
                  <a16:creationId xmlns:a16="http://schemas.microsoft.com/office/drawing/2014/main" id="{A01987C6-A8A5-4B43-A266-404B5D0578F7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5" name="Circle">
                <a:extLst>
                  <a:ext uri="{FF2B5EF4-FFF2-40B4-BE49-F238E27FC236}">
                    <a16:creationId xmlns:a16="http://schemas.microsoft.com/office/drawing/2014/main" id="{8FB2FF8D-EEE2-473F-9898-F436A414533C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InnerCircle">
                <a:extLst>
                  <a:ext uri="{FF2B5EF4-FFF2-40B4-BE49-F238E27FC236}">
                    <a16:creationId xmlns:a16="http://schemas.microsoft.com/office/drawing/2014/main" id="{D3ACB0F6-D123-45AC-8DDC-68CE3FA2D5B2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7" name="RadioButtonSelected">
            <a:extLst>
              <a:ext uri="{FF2B5EF4-FFF2-40B4-BE49-F238E27FC236}">
                <a16:creationId xmlns:a16="http://schemas.microsoft.com/office/drawing/2014/main" id="{232738C6-A756-40CC-B74D-D265A224CDF2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5116075" y="2734791"/>
            <a:ext cx="1433854" cy="230832"/>
            <a:chOff x="4356895" y="3334651"/>
            <a:chExt cx="1433854" cy="230832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415F6F9F-C5D9-4709-83BB-B0CE4C577F27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sondage 1</a:t>
              </a:r>
            </a:p>
          </p:txBody>
        </p:sp>
        <p:grpSp>
          <p:nvGrpSpPr>
            <p:cNvPr id="79" name="Group 3">
              <a:extLst>
                <a:ext uri="{FF2B5EF4-FFF2-40B4-BE49-F238E27FC236}">
                  <a16:creationId xmlns:a16="http://schemas.microsoft.com/office/drawing/2014/main" id="{8ADACB1A-06FE-43CA-841E-E2E3DAE353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6D9730A8-3A66-41D7-9916-7D3EEC77606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InnerCircle">
                <a:extLst>
                  <a:ext uri="{FF2B5EF4-FFF2-40B4-BE49-F238E27FC236}">
                    <a16:creationId xmlns:a16="http://schemas.microsoft.com/office/drawing/2014/main" id="{3BFBBCC4-DC0F-4A99-A797-233552AB66E7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sondage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t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">
            <a:extLst>
              <a:ext uri="{FF2B5EF4-FFF2-40B4-BE49-F238E27FC236}">
                <a16:creationId xmlns:a16="http://schemas.microsoft.com/office/drawing/2014/main" id="{8BD4E0E0-C9B9-45C5-8ACC-2F0D89FCB5B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D1FD3902-F021-42F0-B3FF-45F99BFAB499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E00FBC9-1AD8-45DA-9683-68366800FF8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D8540FEC-F2D5-4EC0-8E5E-12D8135BC68A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B70EB4D7-4AD3-43DB-9475-86F94306378B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DF06887C-4195-464F-8926-2E14EA950E0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ScrollbarVertical">
            <a:extLst>
              <a:ext uri="{FF2B5EF4-FFF2-40B4-BE49-F238E27FC236}">
                <a16:creationId xmlns:a16="http://schemas.microsoft.com/office/drawing/2014/main" id="{63FEE56E-776C-40E7-8A42-E05F6B70CA07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92133" y="-197740"/>
            <a:ext cx="297782" cy="7165015"/>
            <a:chOff x="4496659" y="1543109"/>
            <a:chExt cx="147992" cy="3562291"/>
          </a:xfrm>
        </p:grpSpPr>
        <p:sp>
          <p:nvSpPr>
            <p:cNvPr id="73" name="Background">
              <a:extLst>
                <a:ext uri="{FF2B5EF4-FFF2-40B4-BE49-F238E27FC236}">
                  <a16:creationId xmlns:a16="http://schemas.microsoft.com/office/drawing/2014/main" id="{E81817A0-387C-4BD1-A939-887F2448559F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74" name="Slider">
              <a:extLst>
                <a:ext uri="{FF2B5EF4-FFF2-40B4-BE49-F238E27FC236}">
                  <a16:creationId xmlns:a16="http://schemas.microsoft.com/office/drawing/2014/main" id="{19837FC8-DB8B-420E-A5F8-9755501D641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5" name="UpArrow">
              <a:extLst>
                <a:ext uri="{FF2B5EF4-FFF2-40B4-BE49-F238E27FC236}">
                  <a16:creationId xmlns:a16="http://schemas.microsoft.com/office/drawing/2014/main" id="{EB040BC7-85B7-4D2C-A561-BC9FA6FAC3B4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6CC16A23-2974-4D59-972F-0AAD96921E3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2D21331F-0B08-4B9D-B3BF-DB83A0FDA0EF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0D02D8C7-8F88-42F1-A2D0-CBF8CEE4ECD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54E9A32C-AB8E-40DA-A296-19EC497957B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</a:t>
            </a:r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2C7E44AE-BCA1-4909-94AC-F9209866585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récents</a:t>
            </a:r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BB08F0A8-BD45-4E1C-8A48-C781E7B0DCF2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populaires</a:t>
            </a:r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41F6FF97-EA1A-41E7-9040-98401C119A4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Créer un sondage</a:t>
            </a:r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96FACC04-D3F8-4EE4-B1AA-E85EB05294C7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F171CA73-20B3-4022-A08B-304EDE217BB2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B7E77C1D-3E98-4F90-B744-FFD39CA2E04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CheckBoxUnchecked">
            <a:extLst>
              <a:ext uri="{FF2B5EF4-FFF2-40B4-BE49-F238E27FC236}">
                <a16:creationId xmlns:a16="http://schemas.microsoft.com/office/drawing/2014/main" id="{F3251C5A-4F3B-448B-836A-F8FD343C8FD5}"/>
              </a:ext>
            </a:extLst>
          </p:cNvPr>
          <p:cNvGrpSpPr/>
          <p:nvPr userDrawn="1">
            <p:custDataLst>
              <p:custData r:id="rId15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66496979-E9C0-4189-95B7-CBA2ABF1D29B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91" name="CheckBox">
              <a:extLst>
                <a:ext uri="{FF2B5EF4-FFF2-40B4-BE49-F238E27FC236}">
                  <a16:creationId xmlns:a16="http://schemas.microsoft.com/office/drawing/2014/main" id="{E242406E-2810-466E-8CDA-62935935F7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CheckBoxUnchecked">
            <a:extLst>
              <a:ext uri="{FF2B5EF4-FFF2-40B4-BE49-F238E27FC236}">
                <a16:creationId xmlns:a16="http://schemas.microsoft.com/office/drawing/2014/main" id="{A01C7E09-477E-434B-B8C5-7D7DB3144224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229D140-6D2A-45F3-AFB7-A86FC901950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sondage</a:t>
              </a:r>
            </a:p>
          </p:txBody>
        </p:sp>
        <p:sp>
          <p:nvSpPr>
            <p:cNvPr id="94" name="CheckBox">
              <a:extLst>
                <a:ext uri="{FF2B5EF4-FFF2-40B4-BE49-F238E27FC236}">
                  <a16:creationId xmlns:a16="http://schemas.microsoft.com/office/drawing/2014/main" id="{AF0B9D73-CB60-4456-BE56-45C35249DB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DatePicker">
            <a:extLst>
              <a:ext uri="{FF2B5EF4-FFF2-40B4-BE49-F238E27FC236}">
                <a16:creationId xmlns:a16="http://schemas.microsoft.com/office/drawing/2014/main" id="{7DEDE4BF-2ED2-4694-AA79-9F21AB1E97B8}"/>
              </a:ext>
            </a:extLst>
          </p:cNvPr>
          <p:cNvGrpSpPr/>
          <p:nvPr userDrawn="1">
            <p:custDataLst>
              <p:custData r:id="rId17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D4373E53-AA9F-4A9C-9D49-812B9A0FB2E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97" name="Icon" descr="C:\Users\t-dantay\Documents\First24\calendar1.png">
              <a:extLst>
                <a:ext uri="{FF2B5EF4-FFF2-40B4-BE49-F238E27FC236}">
                  <a16:creationId xmlns:a16="http://schemas.microsoft.com/office/drawing/2014/main" id="{E0A27165-4A52-482E-AFED-81A27363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DatePicker">
            <a:extLst>
              <a:ext uri="{FF2B5EF4-FFF2-40B4-BE49-F238E27FC236}">
                <a16:creationId xmlns:a16="http://schemas.microsoft.com/office/drawing/2014/main" id="{4957F1CD-BBBF-4948-B56B-A6FEF47045C3}"/>
              </a:ext>
            </a:extLst>
          </p:cNvPr>
          <p:cNvGrpSpPr/>
          <p:nvPr userDrawn="1">
            <p:custDataLst>
              <p:custData r:id="rId18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BF0EC3B-5907-480A-88A1-3DB1953A7862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0" name="Icon" descr="C:\Users\t-dantay\Documents\First24\calendar1.png">
              <a:extLst>
                <a:ext uri="{FF2B5EF4-FFF2-40B4-BE49-F238E27FC236}">
                  <a16:creationId xmlns:a16="http://schemas.microsoft.com/office/drawing/2014/main" id="{7F57C6EE-FFC0-4F4F-BEE1-78CED3D1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Content">
            <a:extLst>
              <a:ext uri="{FF2B5EF4-FFF2-40B4-BE49-F238E27FC236}">
                <a16:creationId xmlns:a16="http://schemas.microsoft.com/office/drawing/2014/main" id="{E0748A88-7517-436F-960D-67232FAB91B3}"/>
              </a:ext>
            </a:extLst>
          </p:cNvPr>
          <p:cNvSpPr txBox="1"/>
          <p:nvPr userDrawn="1">
            <p:custDataLst>
              <p:custData r:id="rId19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AC841F1E-A966-4A33-8434-77AB74E754EE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Freeform 93">
            <a:extLst>
              <a:ext uri="{FF2B5EF4-FFF2-40B4-BE49-F238E27FC236}">
                <a16:creationId xmlns:a16="http://schemas.microsoft.com/office/drawing/2014/main" id="{E9686CE9-5AEC-4CD6-BB5B-47D261E0F11E}"/>
              </a:ext>
            </a:extLst>
          </p:cNvPr>
          <p:cNvSpPr>
            <a:spLocks/>
          </p:cNvSpPr>
          <p:nvPr userDrawn="1">
            <p:custDataLst>
              <p:custData r:id="rId21"/>
              <p:custData r:id="rId22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0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5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6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415351394"/>
              </p:ext>
            </p:extLst>
          </p:nvPr>
        </p:nvGraphicFramePr>
        <p:xfrm>
          <a:off x="814070" y="2644520"/>
          <a:ext cx="10513059" cy="4762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70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7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526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Date de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soumission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DF5BC783-57D3-4118-BEAA-F54A8B2E68F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366095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0FEEFC5F-A3DB-4781-9598-A8479501FEA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3366095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18030DF2-7FF8-4D4C-AA00-77C8A6C045B7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366095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93320923-D893-4352-ACB7-8686FAFD01C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75" y="3366095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4DB9AA55-C018-4579-8489-68075418665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35498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18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6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019309055"/>
              </p:ext>
            </p:extLst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</p:spTree>
    <p:extLst>
      <p:ext uri="{BB962C8B-B14F-4D97-AF65-F5344CB8AC3E}">
        <p14:creationId xmlns:p14="http://schemas.microsoft.com/office/powerpoint/2010/main" val="45770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93.xml"/><Relationship Id="rId18" Type="http://schemas.openxmlformats.org/officeDocument/2006/relationships/customXml" Target="../../customXml/item114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53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17.xml"/><Relationship Id="rId17" Type="http://schemas.openxmlformats.org/officeDocument/2006/relationships/customXml" Target="../../customXml/item10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85.xml"/><Relationship Id="rId20" Type="http://schemas.openxmlformats.org/officeDocument/2006/relationships/customXml" Target="../../customXml/item5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customXml" Target="../../customXml/item78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113.xml"/><Relationship Id="rId23" Type="http://schemas.openxmlformats.org/officeDocument/2006/relationships/image" Target="../media/image2.png"/><Relationship Id="rId28" Type="http://schemas.openxmlformats.org/officeDocument/2006/relationships/image" Target="../media/image7.png"/><Relationship Id="rId10" Type="http://schemas.openxmlformats.org/officeDocument/2006/relationships/customXml" Target="../../customXml/item82.xml"/><Relationship Id="rId19" Type="http://schemas.openxmlformats.org/officeDocument/2006/relationships/customXml" Target="../../customXml/item5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customXml" Target="../../customXml/item16.xml"/><Relationship Id="rId22" Type="http://schemas.openxmlformats.org/officeDocument/2006/relationships/image" Target="../media/image1.png"/><Relationship Id="rId27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0" y="-938202"/>
            <a:ext cx="12192000" cy="9567851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1"/>
            </p:custDataLst>
          </p:nvPr>
        </p:nvGrpSpPr>
        <p:grpSpPr>
          <a:xfrm>
            <a:off x="101600" y="8046723"/>
            <a:ext cx="11988315" cy="418255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11778773" y="-36551"/>
            <a:ext cx="297782" cy="8067480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115445" y="7803222"/>
            <a:ext cx="11662844" cy="23132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5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le"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6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récents</a:t>
            </a:r>
          </a:p>
        </p:txBody>
      </p:sp>
      <p:sp>
        <p:nvSpPr>
          <p:cNvPr id="73" name="Tile"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3301033" y="1453753"/>
            <a:ext cx="2006361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populaires</a:t>
            </a:r>
          </a:p>
        </p:txBody>
      </p:sp>
      <p:sp>
        <p:nvSpPr>
          <p:cNvPr id="74" name="Tile"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Créer un sondage</a:t>
            </a:r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9207306" y="7813672"/>
            <a:ext cx="1310364" cy="194826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6" name="Tile">
            <a:extLst>
              <a:ext uri="{FF2B5EF4-FFF2-40B4-BE49-F238E27FC236}">
                <a16:creationId xmlns:a16="http://schemas.microsoft.com/office/drawing/2014/main" id="{CD7361B5-B6B0-4E78-9875-A7CD3497A3C0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0124093" y="7802719"/>
            <a:ext cx="1654196" cy="202273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Soumettez vos idées</a:t>
            </a:r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1"/>
            </p:custDataLst>
          </p:nvPr>
        </p:nvGrpSpPr>
        <p:grpSpPr>
          <a:xfrm>
            <a:off x="3854098" y="-32283"/>
            <a:ext cx="7944550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1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85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7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">
            <a:extLst>
              <a:ext uri="{FF2B5EF4-FFF2-40B4-BE49-F238E27FC236}">
                <a16:creationId xmlns:a16="http://schemas.microsoft.com/office/drawing/2014/main" id="{718F697B-C448-452B-B41C-B1B7E1CE3558}"/>
              </a:ext>
            </a:extLst>
          </p:cNvPr>
          <p:cNvSpPr/>
          <p:nvPr/>
        </p:nvSpPr>
        <p:spPr>
          <a:xfrm>
            <a:off x="254000" y="29415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9717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10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1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1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2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22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2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34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38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4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3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4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4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4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59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67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6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6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8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9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78155127-0705-49C8-971C-53A1E448FCFC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AF01C7FC-A844-4EAB-9C49-C1EDCADB47C1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96B69763-A404-4DB8-8377-F47531C8F216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ACEBE80-DD25-46F5-ACB3-B9B1A4485D53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5D9A441-A94D-425A-905D-AFD43C5132F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DDBF085A-1095-41CF-A0E2-F8212DFD4835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Emilien REISS</cp:lastModifiedBy>
  <cp:revision>25</cp:revision>
  <dcterms:created xsi:type="dcterms:W3CDTF">2017-11-16T10:40:43Z</dcterms:created>
  <dcterms:modified xsi:type="dcterms:W3CDTF">2017-11-16T15:31:04Z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