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17"/>
  </p:sldMasterIdLst>
  <p:sldIdLst>
    <p:sldId id="268" r:id="rId218"/>
    <p:sldId id="259" r:id="rId219"/>
    <p:sldId id="260" r:id="rId220"/>
    <p:sldId id="261" r:id="rId221"/>
    <p:sldId id="262" r:id="rId222"/>
    <p:sldId id="263" r:id="rId223"/>
    <p:sldId id="264" r:id="rId224"/>
    <p:sldId id="265" r:id="rId225"/>
    <p:sldId id="266" r:id="rId226"/>
    <p:sldId id="267" r:id="rId2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973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slide" Target="slides/slide9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customXml" Target="../customXml/item171.xml"/><Relationship Id="rId176" Type="http://schemas.openxmlformats.org/officeDocument/2006/relationships/customXml" Target="../customXml/item176.xml"/><Relationship Id="rId192" Type="http://schemas.openxmlformats.org/officeDocument/2006/relationships/customXml" Target="../customXml/item192.xml"/><Relationship Id="rId197" Type="http://schemas.openxmlformats.org/officeDocument/2006/relationships/customXml" Target="../customXml/item197.xml"/><Relationship Id="rId206" Type="http://schemas.openxmlformats.org/officeDocument/2006/relationships/customXml" Target="../customXml/item206.xml"/><Relationship Id="rId227" Type="http://schemas.openxmlformats.org/officeDocument/2006/relationships/slide" Target="slides/slide10.xml"/><Relationship Id="rId201" Type="http://schemas.openxmlformats.org/officeDocument/2006/relationships/customXml" Target="../customXml/item201.xml"/><Relationship Id="rId222" Type="http://schemas.openxmlformats.org/officeDocument/2006/relationships/slide" Target="slides/slide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customXml" Target="../customXml/item182.xml"/><Relationship Id="rId187" Type="http://schemas.openxmlformats.org/officeDocument/2006/relationships/customXml" Target="../customXml/item187.xml"/><Relationship Id="rId217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12" Type="http://schemas.openxmlformats.org/officeDocument/2006/relationships/customXml" Target="../customXml/item212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2" Type="http://schemas.openxmlformats.org/officeDocument/2006/relationships/customXml" Target="../customXml/item202.xml"/><Relationship Id="rId207" Type="http://schemas.openxmlformats.org/officeDocument/2006/relationships/customXml" Target="../customXml/item207.xml"/><Relationship Id="rId223" Type="http://schemas.openxmlformats.org/officeDocument/2006/relationships/slide" Target="slides/slide6.xml"/><Relationship Id="rId228" Type="http://schemas.openxmlformats.org/officeDocument/2006/relationships/presProps" Target="presProps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3" Type="http://schemas.openxmlformats.org/officeDocument/2006/relationships/customXml" Target="../customXml/item213.xml"/><Relationship Id="rId218" Type="http://schemas.openxmlformats.org/officeDocument/2006/relationships/slide" Target="slides/slide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208" Type="http://schemas.openxmlformats.org/officeDocument/2006/relationships/customXml" Target="../customXml/item208.xml"/><Relationship Id="rId229" Type="http://schemas.openxmlformats.org/officeDocument/2006/relationships/viewProps" Target="viewProps.xml"/><Relationship Id="rId19" Type="http://schemas.openxmlformats.org/officeDocument/2006/relationships/customXml" Target="../customXml/item19.xml"/><Relationship Id="rId224" Type="http://schemas.openxmlformats.org/officeDocument/2006/relationships/slide" Target="slides/slide7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slide" Target="slides/slide2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0" Type="http://schemas.openxmlformats.org/officeDocument/2006/relationships/theme" Target="theme/theme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slide" Target="slides/slide3.xml"/><Relationship Id="rId225" Type="http://schemas.openxmlformats.org/officeDocument/2006/relationships/slide" Target="slides/slide8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6" Type="http://schemas.openxmlformats.org/officeDocument/2006/relationships/customXml" Target="../customXml/item26.xml"/><Relationship Id="rId231" Type="http://schemas.openxmlformats.org/officeDocument/2006/relationships/tableStyles" Target="tableStyles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slide" Target="slides/slide4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0D-41FA-87B0-39B3190F16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0D-41FA-87B0-39B3190F16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0D-41FA-87B0-39B3190F1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03840"/>
        <c:axId val="82439168"/>
      </c:barChart>
      <c:catAx>
        <c:axId val="804038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3175"/>
        </c:spPr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0"/>
        <c:axPos val="b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403840"/>
        <c:crosses val="autoZero"/>
        <c:crossBetween val="between"/>
        <c:majorUnit val="1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fr-F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278-46C2-A3F8-5FD6EA8F5A6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278-46C2-A3F8-5FD6EA8F5A63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278-46C2-A3F8-5FD6EA8F5A6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78-46C2-A3F8-5FD6EA8F5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1.xml"/><Relationship Id="rId13" Type="http://schemas.openxmlformats.org/officeDocument/2006/relationships/image" Target="../media/image8.emf"/><Relationship Id="rId18" Type="http://schemas.openxmlformats.org/officeDocument/2006/relationships/image" Target="../media/image10.emf"/><Relationship Id="rId3" Type="http://schemas.openxmlformats.org/officeDocument/2006/relationships/customXml" Target="../../customXml/item89.xml"/><Relationship Id="rId7" Type="http://schemas.openxmlformats.org/officeDocument/2006/relationships/customXml" Target="../../customXml/item154.xml"/><Relationship Id="rId12" Type="http://schemas.openxmlformats.org/officeDocument/2006/relationships/slideMaster" Target="../slideMasters/slideMaster1.xml"/><Relationship Id="rId17" Type="http://schemas.openxmlformats.org/officeDocument/2006/relationships/image" Target="../media/image9.png"/><Relationship Id="rId2" Type="http://schemas.openxmlformats.org/officeDocument/2006/relationships/customXml" Target="../../customXml/item118.xml"/><Relationship Id="rId16" Type="http://schemas.openxmlformats.org/officeDocument/2006/relationships/hyperlink" Target="http://sond-agedepierre.fr/clesecurisealeatoire" TargetMode="External"/><Relationship Id="rId1" Type="http://schemas.openxmlformats.org/officeDocument/2006/relationships/customXml" Target="../../customXml/item126.xml"/><Relationship Id="rId6" Type="http://schemas.openxmlformats.org/officeDocument/2006/relationships/customXml" Target="../../customXml/item203.xml"/><Relationship Id="rId11" Type="http://schemas.openxmlformats.org/officeDocument/2006/relationships/customXml" Target="../../customXml/item216.xml"/><Relationship Id="rId5" Type="http://schemas.openxmlformats.org/officeDocument/2006/relationships/customXml" Target="../../customXml/item18.xml"/><Relationship Id="rId15" Type="http://schemas.openxmlformats.org/officeDocument/2006/relationships/slide" Target="../slides/slide3.xml"/><Relationship Id="rId10" Type="http://schemas.openxmlformats.org/officeDocument/2006/relationships/customXml" Target="../../customXml/item215.xml"/><Relationship Id="rId4" Type="http://schemas.openxmlformats.org/officeDocument/2006/relationships/customXml" Target="../../customXml/item144.xml"/><Relationship Id="rId9" Type="http://schemas.openxmlformats.org/officeDocument/2006/relationships/customXml" Target="../../customXml/item213.xml"/><Relationship Id="rId14" Type="http://schemas.openxmlformats.org/officeDocument/2006/relationships/hyperlink" Target="http://sond-agedepierre.fr/VotreSondage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8.xml"/><Relationship Id="rId13" Type="http://schemas.openxmlformats.org/officeDocument/2006/relationships/customXml" Target="../../customXml/item55.xml"/><Relationship Id="rId3" Type="http://schemas.openxmlformats.org/officeDocument/2006/relationships/customXml" Target="../../customXml/item135.xml"/><Relationship Id="rId7" Type="http://schemas.openxmlformats.org/officeDocument/2006/relationships/customXml" Target="../../customXml/item180.xml"/><Relationship Id="rId12" Type="http://schemas.openxmlformats.org/officeDocument/2006/relationships/customXml" Target="../../customXml/item91.xml"/><Relationship Id="rId2" Type="http://schemas.openxmlformats.org/officeDocument/2006/relationships/customXml" Target="../../customXml/item210.xml"/><Relationship Id="rId16" Type="http://schemas.openxmlformats.org/officeDocument/2006/relationships/image" Target="../media/image11.png"/><Relationship Id="rId1" Type="http://schemas.openxmlformats.org/officeDocument/2006/relationships/customXml" Target="../../customXml/item15.xml"/><Relationship Id="rId6" Type="http://schemas.openxmlformats.org/officeDocument/2006/relationships/customXml" Target="../../customXml/item56.xml"/><Relationship Id="rId11" Type="http://schemas.openxmlformats.org/officeDocument/2006/relationships/customXml" Target="../../customXml/item43.xml"/><Relationship Id="rId5" Type="http://schemas.openxmlformats.org/officeDocument/2006/relationships/customXml" Target="../../customXml/item63.xml"/><Relationship Id="rId15" Type="http://schemas.openxmlformats.org/officeDocument/2006/relationships/slide" Target="../slides/slide2.xml"/><Relationship Id="rId10" Type="http://schemas.openxmlformats.org/officeDocument/2006/relationships/customXml" Target="../../customXml/item90.xml"/><Relationship Id="rId4" Type="http://schemas.openxmlformats.org/officeDocument/2006/relationships/customXml" Target="../../customXml/item62.xml"/><Relationship Id="rId9" Type="http://schemas.openxmlformats.org/officeDocument/2006/relationships/customXml" Target="../../customXml/item164.xml"/><Relationship Id="rId1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7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0.xml"/><Relationship Id="rId3" Type="http://schemas.openxmlformats.org/officeDocument/2006/relationships/customXml" Target="../../customXml/item209.xml"/><Relationship Id="rId7" Type="http://schemas.openxmlformats.org/officeDocument/2006/relationships/customXml" Target="../../customXml/item41.xml"/><Relationship Id="rId2" Type="http://schemas.openxmlformats.org/officeDocument/2006/relationships/customXml" Target="../../customXml/item197.xml"/><Relationship Id="rId1" Type="http://schemas.openxmlformats.org/officeDocument/2006/relationships/customXml" Target="../../customXml/item78.xml"/><Relationship Id="rId6" Type="http://schemas.openxmlformats.org/officeDocument/2006/relationships/customXml" Target="../../customXml/item19.xml"/><Relationship Id="rId11" Type="http://schemas.openxmlformats.org/officeDocument/2006/relationships/slide" Target="../slides/slide5.xml"/><Relationship Id="rId5" Type="http://schemas.openxmlformats.org/officeDocument/2006/relationships/customXml" Target="../../customXml/item71.xml"/><Relationship Id="rId10" Type="http://schemas.openxmlformats.org/officeDocument/2006/relationships/slideMaster" Target="../slideMasters/slideMaster1.xml"/><Relationship Id="rId4" Type="http://schemas.openxmlformats.org/officeDocument/2006/relationships/customXml" Target="../../customXml/item142.xml"/><Relationship Id="rId9" Type="http://schemas.openxmlformats.org/officeDocument/2006/relationships/customXml" Target="../../customXml/item87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9.xml"/><Relationship Id="rId13" Type="http://schemas.openxmlformats.org/officeDocument/2006/relationships/customXml" Target="../../customXml/item82.xml"/><Relationship Id="rId18" Type="http://schemas.openxmlformats.org/officeDocument/2006/relationships/customXml" Target="../../customXml/item201.xml"/><Relationship Id="rId3" Type="http://schemas.openxmlformats.org/officeDocument/2006/relationships/customXml" Target="../../customXml/item6.xml"/><Relationship Id="rId21" Type="http://schemas.openxmlformats.org/officeDocument/2006/relationships/chart" Target="../charts/chart1.xml"/><Relationship Id="rId7" Type="http://schemas.openxmlformats.org/officeDocument/2006/relationships/customXml" Target="../../customXml/item137.xml"/><Relationship Id="rId12" Type="http://schemas.openxmlformats.org/officeDocument/2006/relationships/customXml" Target="../../customXml/item93.xml"/><Relationship Id="rId17" Type="http://schemas.openxmlformats.org/officeDocument/2006/relationships/customXml" Target="../../customXml/item100.xml"/><Relationship Id="rId2" Type="http://schemas.openxmlformats.org/officeDocument/2006/relationships/customXml" Target="../../customXml/item75.xml"/><Relationship Id="rId16" Type="http://schemas.openxmlformats.org/officeDocument/2006/relationships/customXml" Target="../../customXml/item168.xml"/><Relationship Id="rId20" Type="http://schemas.openxmlformats.org/officeDocument/2006/relationships/slideMaster" Target="../slideMasters/slideMaster1.xml"/><Relationship Id="rId1" Type="http://schemas.openxmlformats.org/officeDocument/2006/relationships/customXml" Target="../../customXml/item76.xml"/><Relationship Id="rId6" Type="http://schemas.openxmlformats.org/officeDocument/2006/relationships/customXml" Target="../../customXml/item140.xml"/><Relationship Id="rId11" Type="http://schemas.openxmlformats.org/officeDocument/2006/relationships/customXml" Target="../../customXml/item114.xml"/><Relationship Id="rId5" Type="http://schemas.openxmlformats.org/officeDocument/2006/relationships/customXml" Target="../../customXml/item1.xml"/><Relationship Id="rId15" Type="http://schemas.openxmlformats.org/officeDocument/2006/relationships/customXml" Target="../../customXml/item105.xml"/><Relationship Id="rId23" Type="http://schemas.openxmlformats.org/officeDocument/2006/relationships/image" Target="../media/image3.png"/><Relationship Id="rId10" Type="http://schemas.openxmlformats.org/officeDocument/2006/relationships/customXml" Target="../../customXml/item58.xml"/><Relationship Id="rId19" Type="http://schemas.openxmlformats.org/officeDocument/2006/relationships/customXml" Target="../../customXml/item205.xml"/><Relationship Id="rId4" Type="http://schemas.openxmlformats.org/officeDocument/2006/relationships/customXml" Target="../../customXml/item30.xml"/><Relationship Id="rId9" Type="http://schemas.openxmlformats.org/officeDocument/2006/relationships/customXml" Target="../../customXml/item120.xml"/><Relationship Id="rId14" Type="http://schemas.openxmlformats.org/officeDocument/2006/relationships/customXml" Target="../../customXml/item188.xml"/><Relationship Id="rId22" Type="http://schemas.openxmlformats.org/officeDocument/2006/relationships/chart" Target="../charts/chart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customXml" Target="../../customXml/item57.xml"/><Relationship Id="rId7" Type="http://schemas.openxmlformats.org/officeDocument/2006/relationships/customXml" Target="../../customXml/item86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65.xml"/><Relationship Id="rId6" Type="http://schemas.openxmlformats.org/officeDocument/2006/relationships/customXml" Target="../../customXml/item206.xml"/><Relationship Id="rId5" Type="http://schemas.openxmlformats.org/officeDocument/2006/relationships/customXml" Target="../../customXml/item128.xml"/><Relationship Id="rId4" Type="http://schemas.openxmlformats.org/officeDocument/2006/relationships/customXml" Target="../../customXml/item145.xml"/><Relationship Id="rId9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98.xml"/><Relationship Id="rId1" Type="http://schemas.openxmlformats.org/officeDocument/2006/relationships/customXml" Target="../../customXml/item11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93.xml"/><Relationship Id="rId7" Type="http://schemas.openxmlformats.org/officeDocument/2006/relationships/slideMaster" Target="../slideMasters/slideMaster1.xml"/><Relationship Id="rId2" Type="http://schemas.openxmlformats.org/officeDocument/2006/relationships/customXml" Target="../../customXml/item212.xml"/><Relationship Id="rId1" Type="http://schemas.openxmlformats.org/officeDocument/2006/relationships/customXml" Target="../../customXml/item189.xml"/><Relationship Id="rId6" Type="http://schemas.openxmlformats.org/officeDocument/2006/relationships/customXml" Target="../../customXml/item39.xml"/><Relationship Id="rId5" Type="http://schemas.openxmlformats.org/officeDocument/2006/relationships/customXml" Target="../../customXml/item149.xml"/><Relationship Id="rId4" Type="http://schemas.openxmlformats.org/officeDocument/2006/relationships/customXml" Target="../../customXml/item5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38.xml"/><Relationship Id="rId2" Type="http://schemas.openxmlformats.org/officeDocument/2006/relationships/customXml" Target="../../customXml/item46.xml"/><Relationship Id="rId1" Type="http://schemas.openxmlformats.org/officeDocument/2006/relationships/customXml" Target="../../customXml/item104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43.xml"/><Relationship Id="rId4" Type="http://schemas.openxmlformats.org/officeDocument/2006/relationships/customXml" Target="../../customXml/item117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2.xml"/><Relationship Id="rId3" Type="http://schemas.openxmlformats.org/officeDocument/2006/relationships/customXml" Target="../../customXml/item160.xml"/><Relationship Id="rId7" Type="http://schemas.openxmlformats.org/officeDocument/2006/relationships/customXml" Target="../../customXml/item136.xml"/><Relationship Id="rId2" Type="http://schemas.openxmlformats.org/officeDocument/2006/relationships/customXml" Target="../../customXml/item73.xml"/><Relationship Id="rId1" Type="http://schemas.openxmlformats.org/officeDocument/2006/relationships/customXml" Target="../../customXml/item207.xml"/><Relationship Id="rId6" Type="http://schemas.openxmlformats.org/officeDocument/2006/relationships/customXml" Target="../../customXml/item134.xml"/><Relationship Id="rId11" Type="http://schemas.openxmlformats.org/officeDocument/2006/relationships/slide" Target="../slides/slide9.xml"/><Relationship Id="rId5" Type="http://schemas.openxmlformats.org/officeDocument/2006/relationships/customXml" Target="../../customXml/item183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122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4AED4-C0CA-42C2-A86D-DCF262F20AB9}"/>
              </a:ext>
            </a:extLst>
          </p:cNvPr>
          <p:cNvSpPr/>
          <p:nvPr userDrawn="1"/>
        </p:nvSpPr>
        <p:spPr>
          <a:xfrm>
            <a:off x="3304755" y="2920484"/>
            <a:ext cx="4679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sondage a été créé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8D86CEF5-01A8-42AC-9ECC-0CD6478F276F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1" y="3020394"/>
            <a:ext cx="561555" cy="408606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9629DAB6-BFFC-41D8-B7D2-2B59E71802B7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044180" y="4416723"/>
            <a:ext cx="5200891" cy="276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4"/>
              </a:rPr>
              <a:t>http://sond-agedepierre.fr/VotreSondage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E1D566EE-8DDC-496F-A7E6-3846DF418BB3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746481" y="4400382"/>
            <a:ext cx="130997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Lien partagé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B2824BC-CD6D-4528-8C7C-B2DA8A2C97B8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746481" y="5228518"/>
            <a:ext cx="13292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Lien sécurisé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B7DF159B-F745-46EE-A8EB-1790396793DC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8539337" y="5228518"/>
            <a:ext cx="32456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(afin de supprimer votre sondage)</a:t>
            </a:r>
          </a:p>
        </p:txBody>
      </p:sp>
      <p:sp>
        <p:nvSpPr>
          <p:cNvPr id="11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1CF2DEEC-EF3D-4B29-B5FE-847F995420E3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044180" y="5244859"/>
            <a:ext cx="5200891" cy="276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6"/>
              </a:rPr>
              <a:t>http://sond-agedepierre.fr/clesecurisealeatoire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" name="Picture 2" descr="C:\Users\t-dantay\Documents\Placeholders\lock.png">
            <a:extLst>
              <a:ext uri="{FF2B5EF4-FFF2-40B4-BE49-F238E27FC236}">
                <a16:creationId xmlns:a16="http://schemas.microsoft.com/office/drawing/2014/main" id="{26AAD9A8-53C4-4288-BDD8-0607108406A4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98" y="5273805"/>
            <a:ext cx="174171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F50DD24C-4150-4924-A919-16D38FCC53F2}"/>
              </a:ext>
            </a:extLst>
          </p:cNvPr>
          <p:cNvPicPr preferRelativeResize="0">
            <a:picLocks/>
          </p:cNvPicPr>
          <p:nvPr userDrawn="1">
            <p:custDataLst>
              <p:custData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783" y="4419932"/>
            <a:ext cx="251033" cy="269628"/>
          </a:xfrm>
          <a:prstGeom prst="rect">
            <a:avLst/>
          </a:prstGeom>
        </p:spPr>
      </p:pic>
      <p:sp>
        <p:nvSpPr>
          <p:cNvPr id="14" name="Content">
            <a:extLst>
              <a:ext uri="{FF2B5EF4-FFF2-40B4-BE49-F238E27FC236}">
                <a16:creationId xmlns:a16="http://schemas.microsoft.com/office/drawing/2014/main" id="{E705EB50-53FF-45E0-91D8-69C3C11016F1}"/>
              </a:ext>
            </a:extLst>
          </p:cNvPr>
          <p:cNvSpPr txBox="1"/>
          <p:nvPr userDrawn="1">
            <p:custDataLst>
              <p:custData r:id="rId9"/>
            </p:custDataLst>
          </p:nvPr>
        </p:nvSpPr>
        <p:spPr>
          <a:xfrm>
            <a:off x="746481" y="5795044"/>
            <a:ext cx="198286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Consulter résultats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C8B6A7FE-D378-46C0-B0A6-FA2573CD2E65}"/>
              </a:ext>
            </a:extLst>
          </p:cNvPr>
          <p:cNvSpPr/>
          <p:nvPr userDrawn="1">
            <p:custDataLst>
              <p:custData r:id="rId10"/>
            </p:custDataLst>
          </p:nvPr>
        </p:nvSpPr>
        <p:spPr>
          <a:xfrm>
            <a:off x="3044180" y="5795044"/>
            <a:ext cx="5200890" cy="27604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C73E77AC-E4D1-4E3C-800B-643CAC424382}"/>
              </a:ext>
            </a:extLst>
          </p:cNvPr>
          <p:cNvSpPr txBox="1"/>
          <p:nvPr userDrawn="1">
            <p:custDataLst>
              <p:custData r:id="rId11"/>
            </p:custDataLst>
          </p:nvPr>
        </p:nvSpPr>
        <p:spPr>
          <a:xfrm>
            <a:off x="3011456" y="5795044"/>
            <a:ext cx="3391698" cy="310854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http://sond-agedepierre.fr/resultats</a:t>
            </a:r>
          </a:p>
        </p:txBody>
      </p:sp>
    </p:spTree>
    <p:extLst>
      <p:ext uri="{BB962C8B-B14F-4D97-AF65-F5344CB8AC3E}">
        <p14:creationId xmlns:p14="http://schemas.microsoft.com/office/powerpoint/2010/main" val="5137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D85022D6-E869-4FE2-8E65-72B0FE1DA102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1774947" y="2211626"/>
            <a:ext cx="17187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fr-F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FB38C214-BE17-483D-9CB1-E3B7D60BFFBA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715336" y="2060550"/>
            <a:ext cx="3520817" cy="35716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495D158A-3E67-40EE-9ABE-E9A1A99F0A6C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472446" y="2743213"/>
            <a:ext cx="376557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33821410-458D-4347-ADEC-544EE28A0328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472446" y="3073595"/>
            <a:ext cx="3765576" cy="2449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E7FCC5F-3804-497B-BE16-B10B047CB642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3470578" y="3404641"/>
            <a:ext cx="3765575" cy="2548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D1DE0C5C-0A35-4C4C-8E12-4343A8483029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283603" y="3860280"/>
            <a:ext cx="1220102" cy="2130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Ajouter option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696F4C2B-33D7-47B8-9E5E-F103F56CD15B}"/>
              </a:ext>
            </a:extLst>
          </p:cNvPr>
          <p:cNvSpPr/>
          <p:nvPr userDrawn="1">
            <p:custDataLst>
              <p:custData r:id="rId7"/>
            </p:custDataLst>
          </p:nvPr>
        </p:nvSpPr>
        <p:spPr>
          <a:xfrm>
            <a:off x="4301640" y="6509128"/>
            <a:ext cx="2473134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Créer </a:t>
            </a:r>
            <a:r>
              <a:rPr lang="en-US" sz="1100" dirty="0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sondage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grpSp>
        <p:nvGrpSpPr>
          <p:cNvPr id="10" name="CheckBoxUnchecked">
            <a:extLst>
              <a:ext uri="{FF2B5EF4-FFF2-40B4-BE49-F238E27FC236}">
                <a16:creationId xmlns:a16="http://schemas.microsoft.com/office/drawing/2014/main" id="{1E9E4630-1199-4788-901B-387D6F84D1A1}"/>
              </a:ext>
            </a:extLst>
          </p:cNvPr>
          <p:cNvGrpSpPr/>
          <p:nvPr userDrawn="1">
            <p:custDataLst>
              <p:custData r:id="rId8"/>
            </p:custDataLst>
          </p:nvPr>
        </p:nvGrpSpPr>
        <p:grpSpPr>
          <a:xfrm>
            <a:off x="4222845" y="5231953"/>
            <a:ext cx="1185394" cy="230832"/>
            <a:chOff x="5179843" y="2087449"/>
            <a:chExt cx="1110956" cy="216403"/>
          </a:xfrm>
        </p:grpSpPr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8FADCCCF-AEC4-4491-ABBA-E2F15B1FF271}"/>
                </a:ext>
              </a:extLst>
            </p:cNvPr>
            <p:cNvSpPr txBox="1"/>
            <p:nvPr/>
          </p:nvSpPr>
          <p:spPr>
            <a:xfrm>
              <a:off x="5179848" y="2087449"/>
              <a:ext cx="111095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</a:t>
              </a:r>
            </a:p>
          </p:txBody>
        </p:sp>
        <p:sp>
          <p:nvSpPr>
            <p:cNvPr id="12" name="CheckBox">
              <a:extLst>
                <a:ext uri="{FF2B5EF4-FFF2-40B4-BE49-F238E27FC236}">
                  <a16:creationId xmlns:a16="http://schemas.microsoft.com/office/drawing/2014/main" id="{14398607-E576-4E1A-8AB7-8BEBAC2144E0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CheckBoxUnchecked">
            <a:extLst>
              <a:ext uri="{FF2B5EF4-FFF2-40B4-BE49-F238E27FC236}">
                <a16:creationId xmlns:a16="http://schemas.microsoft.com/office/drawing/2014/main" id="{0EF0AF90-3B01-4C96-8E05-0DAFFD951017}"/>
              </a:ext>
            </a:extLst>
          </p:cNvPr>
          <p:cNvGrpSpPr/>
          <p:nvPr userDrawn="1">
            <p:custDataLst>
              <p:custData r:id="rId9"/>
            </p:custDataLst>
          </p:nvPr>
        </p:nvGrpSpPr>
        <p:grpSpPr>
          <a:xfrm>
            <a:off x="4220152" y="5527394"/>
            <a:ext cx="2471259" cy="230832"/>
            <a:chOff x="5179843" y="2087449"/>
            <a:chExt cx="2316065" cy="216403"/>
          </a:xfrm>
        </p:grpSpPr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E3214EC7-75C4-4CD0-AFB2-EE33F2FB498C}"/>
                </a:ext>
              </a:extLst>
            </p:cNvPr>
            <p:cNvSpPr txBox="1"/>
            <p:nvPr/>
          </p:nvSpPr>
          <p:spPr>
            <a:xfrm>
              <a:off x="5179848" y="2087449"/>
              <a:ext cx="231606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 privé (public par défaut)</a:t>
              </a:r>
            </a:p>
          </p:txBody>
        </p:sp>
        <p:sp>
          <p:nvSpPr>
            <p:cNvPr id="15" name="CheckBox">
              <a:extLst>
                <a:ext uri="{FF2B5EF4-FFF2-40B4-BE49-F238E27FC236}">
                  <a16:creationId xmlns:a16="http://schemas.microsoft.com/office/drawing/2014/main" id="{400EB9E1-EDBE-4908-9BC6-99E445281E2C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CheckBoxUnchecked">
            <a:extLst>
              <a:ext uri="{FF2B5EF4-FFF2-40B4-BE49-F238E27FC236}">
                <a16:creationId xmlns:a16="http://schemas.microsoft.com/office/drawing/2014/main" id="{C2AFC87F-7E50-4115-B00A-A40DCEADED3B}"/>
              </a:ext>
            </a:extLst>
          </p:cNvPr>
          <p:cNvGrpSpPr/>
          <p:nvPr userDrawn="1">
            <p:custDataLst>
              <p:custData r:id="rId10"/>
            </p:custDataLst>
          </p:nvPr>
        </p:nvGrpSpPr>
        <p:grpSpPr>
          <a:xfrm>
            <a:off x="4220152" y="5830344"/>
            <a:ext cx="1462265" cy="230832"/>
            <a:chOff x="5179843" y="2087449"/>
            <a:chExt cx="1370439" cy="216403"/>
          </a:xfrm>
        </p:grpSpPr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A75123ED-E340-4BE1-8345-443D36C3999F}"/>
                </a:ext>
              </a:extLst>
            </p:cNvPr>
            <p:cNvSpPr txBox="1"/>
            <p:nvPr/>
          </p:nvSpPr>
          <p:spPr>
            <a:xfrm>
              <a:off x="5179848" y="2087449"/>
              <a:ext cx="1370434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Durée du sondage</a:t>
              </a:r>
            </a:p>
          </p:txBody>
        </p:sp>
        <p:sp>
          <p:nvSpPr>
            <p:cNvPr id="18" name="CheckBox">
              <a:extLst>
                <a:ext uri="{FF2B5EF4-FFF2-40B4-BE49-F238E27FC236}">
                  <a16:creationId xmlns:a16="http://schemas.microsoft.com/office/drawing/2014/main" id="{754AD5F3-3146-40AD-8144-F6E74710FB43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DatePicker">
            <a:extLst>
              <a:ext uri="{FF2B5EF4-FFF2-40B4-BE49-F238E27FC236}">
                <a16:creationId xmlns:a16="http://schemas.microsoft.com/office/drawing/2014/main" id="{FF34CE60-F0EA-4403-8B43-107A9BD43DD7}"/>
              </a:ext>
            </a:extLst>
          </p:cNvPr>
          <p:cNvGrpSpPr/>
          <p:nvPr userDrawn="1">
            <p:custDataLst>
              <p:custData r:id="rId11"/>
            </p:custDataLst>
          </p:nvPr>
        </p:nvGrpSpPr>
        <p:grpSpPr>
          <a:xfrm>
            <a:off x="4202666" y="6113595"/>
            <a:ext cx="969302" cy="228600"/>
            <a:chOff x="3790801" y="3347719"/>
            <a:chExt cx="969299" cy="228600"/>
          </a:xfrm>
        </p:grpSpPr>
        <p:sp>
          <p:nvSpPr>
            <p:cNvPr id="20" name="Content">
              <a:extLst>
                <a:ext uri="{FF2B5EF4-FFF2-40B4-BE49-F238E27FC236}">
                  <a16:creationId xmlns:a16="http://schemas.microsoft.com/office/drawing/2014/main" id="{F97CF78D-AD19-4A16-98F4-54CD92B3558D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21" name="Icon" descr="C:\Users\t-dantay\Documents\First24\calendar1.png">
              <a:extLst>
                <a:ext uri="{FF2B5EF4-FFF2-40B4-BE49-F238E27FC236}">
                  <a16:creationId xmlns:a16="http://schemas.microsoft.com/office/drawing/2014/main" id="{35142A74-6158-40D6-8412-C6266F5557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DatePicker">
            <a:extLst>
              <a:ext uri="{FF2B5EF4-FFF2-40B4-BE49-F238E27FC236}">
                <a16:creationId xmlns:a16="http://schemas.microsoft.com/office/drawing/2014/main" id="{00126914-3B91-4769-AF3A-A4B98AD3B8D4}"/>
              </a:ext>
            </a:extLst>
          </p:cNvPr>
          <p:cNvGrpSpPr/>
          <p:nvPr userDrawn="1">
            <p:custDataLst>
              <p:custData r:id="rId12"/>
            </p:custDataLst>
          </p:nvPr>
        </p:nvGrpSpPr>
        <p:grpSpPr>
          <a:xfrm>
            <a:off x="6050732" y="6094396"/>
            <a:ext cx="969302" cy="228600"/>
            <a:chOff x="3790801" y="3347719"/>
            <a:chExt cx="969299" cy="228600"/>
          </a:xfrm>
        </p:grpSpPr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180F65CA-A60A-4723-8116-F589D087B205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24" name="Icon" descr="C:\Users\t-dantay\Documents\First24\calendar1.png">
              <a:extLst>
                <a:ext uri="{FF2B5EF4-FFF2-40B4-BE49-F238E27FC236}">
                  <a16:creationId xmlns:a16="http://schemas.microsoft.com/office/drawing/2014/main" id="{402E42E1-47DE-48DF-9763-79C44EF2AD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Content">
            <a:extLst>
              <a:ext uri="{FF2B5EF4-FFF2-40B4-BE49-F238E27FC236}">
                <a16:creationId xmlns:a16="http://schemas.microsoft.com/office/drawing/2014/main" id="{FCFEC2B8-36AE-497E-BF30-E498A04A12D1}"/>
              </a:ext>
            </a:extLst>
          </p:cNvPr>
          <p:cNvSpPr txBox="1"/>
          <p:nvPr userDrawn="1">
            <p:custDataLst>
              <p:custData r:id="rId13"/>
            </p:custDataLst>
          </p:nvPr>
        </p:nvSpPr>
        <p:spPr>
          <a:xfrm>
            <a:off x="5451754" y="6113978"/>
            <a:ext cx="2632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à</a:t>
            </a:r>
          </a:p>
        </p:txBody>
      </p:sp>
    </p:spTree>
    <p:extLst>
      <p:ext uri="{BB962C8B-B14F-4D97-AF65-F5344CB8AC3E}">
        <p14:creationId xmlns:p14="http://schemas.microsoft.com/office/powerpoint/2010/main" val="203159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8B3D90-48EA-42E2-B975-88FA8C3AC2A3}"/>
              </a:ext>
            </a:extLst>
          </p:cNvPr>
          <p:cNvSpPr/>
          <p:nvPr userDrawn="1"/>
        </p:nvSpPr>
        <p:spPr>
          <a:xfrm>
            <a:off x="3304755" y="2920484"/>
            <a:ext cx="56260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sondage a été supprimé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ECD1D5B1-62B3-4F11-A35F-91E595D37E23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1" y="3020394"/>
            <a:ext cx="561555" cy="40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0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face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MousePointer">
            <a:extLst>
              <a:ext uri="{FF2B5EF4-FFF2-40B4-BE49-F238E27FC236}">
                <a16:creationId xmlns:a16="http://schemas.microsoft.com/office/drawing/2014/main" id="{5A91B798-4426-4DF3-8803-23B02E310EF8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 rot="20359169">
            <a:off x="5027209" y="467419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1B2A50DA-8F25-4004-BB79-0ABCDA2C77CA}"/>
              </a:ext>
            </a:extLst>
          </p:cNvPr>
          <p:cNvSpPr txBox="1"/>
          <p:nvPr/>
        </p:nvSpPr>
        <p:spPr>
          <a:xfrm>
            <a:off x="5116075" y="3357298"/>
            <a:ext cx="1433854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Option sondage 3</a:t>
            </a: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DA25E18C-B82F-45C0-980B-C7D44B12D47A}"/>
              </a:ext>
            </a:extLst>
          </p:cNvPr>
          <p:cNvSpPr txBox="1"/>
          <p:nvPr/>
        </p:nvSpPr>
        <p:spPr>
          <a:xfrm>
            <a:off x="5116075" y="3047760"/>
            <a:ext cx="1433854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Option sondage 2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15F6F9F-C5D9-4709-83BB-B0CE4C577F27}"/>
              </a:ext>
            </a:extLst>
          </p:cNvPr>
          <p:cNvSpPr txBox="1"/>
          <p:nvPr/>
        </p:nvSpPr>
        <p:spPr>
          <a:xfrm>
            <a:off x="5116075" y="2734791"/>
            <a:ext cx="1433854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Option sondage 1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3B54B63A-C586-41C4-9D23-2C5F91321942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4763381" y="5730277"/>
            <a:ext cx="384746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https://www.sondagesenprofondeur.org/azejiNFDo982</a:t>
            </a: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41630A6B-AB85-4747-A178-DECA2006AC0E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533061" y="5707294"/>
            <a:ext cx="1269691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Lien du sondage :</a:t>
            </a: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C841380A-6C33-4CEC-8277-71F406D33F47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3680837" y="2113774"/>
            <a:ext cx="4304331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sondage ?</a:t>
            </a:r>
          </a:p>
        </p:txBody>
      </p:sp>
      <p:sp>
        <p:nvSpPr>
          <p:cNvPr id="85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B645CECD-EFFE-4364-AD0B-5AA97FFDC7A3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4065877" y="3933699"/>
            <a:ext cx="1473749" cy="3117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Valider le vote</a:t>
            </a:r>
          </a:p>
        </p:txBody>
      </p:sp>
      <p:sp>
        <p:nvSpPr>
          <p:cNvPr id="86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5A70C99D-05DD-4EB3-98AE-FA72310EDC4D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6434119" y="3978951"/>
            <a:ext cx="1551049" cy="2211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Afficher résultats</a:t>
            </a:r>
          </a:p>
        </p:txBody>
      </p:sp>
      <p:grpSp>
        <p:nvGrpSpPr>
          <p:cNvPr id="23" name="CheckBoxUnchecked"/>
          <p:cNvGrpSpPr/>
          <p:nvPr userDrawn="1">
            <p:custDataLst>
              <p:custData r:id="rId7"/>
            </p:custDataLst>
          </p:nvPr>
        </p:nvGrpSpPr>
        <p:grpSpPr>
          <a:xfrm>
            <a:off x="5073492" y="2734791"/>
            <a:ext cx="143644" cy="230832"/>
            <a:chOff x="5179832" y="2087449"/>
            <a:chExt cx="199105" cy="216403"/>
          </a:xfrm>
        </p:grpSpPr>
        <p:sp>
          <p:nvSpPr>
            <p:cNvPr id="24" name="Content"/>
            <p:cNvSpPr txBox="1">
              <a:spLocks/>
            </p:cNvSpPr>
            <p:nvPr/>
          </p:nvSpPr>
          <p:spPr>
            <a:xfrm>
              <a:off x="5179850" y="2087449"/>
              <a:ext cx="1990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CheckBox"/>
            <p:cNvSpPr>
              <a:spLocks/>
            </p:cNvSpPr>
            <p:nvPr/>
          </p:nvSpPr>
          <p:spPr>
            <a:xfrm>
              <a:off x="5179832" y="2146835"/>
              <a:ext cx="147916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CheckBoxUnchecked"/>
          <p:cNvGrpSpPr/>
          <p:nvPr userDrawn="1">
            <p:custDataLst>
              <p:custData r:id="rId8"/>
            </p:custDataLst>
          </p:nvPr>
        </p:nvGrpSpPr>
        <p:grpSpPr>
          <a:xfrm>
            <a:off x="5073498" y="3047760"/>
            <a:ext cx="143644" cy="230832"/>
            <a:chOff x="5179832" y="2087449"/>
            <a:chExt cx="199105" cy="216403"/>
          </a:xfrm>
        </p:grpSpPr>
        <p:sp>
          <p:nvSpPr>
            <p:cNvPr id="27" name="Content"/>
            <p:cNvSpPr txBox="1">
              <a:spLocks/>
            </p:cNvSpPr>
            <p:nvPr/>
          </p:nvSpPr>
          <p:spPr>
            <a:xfrm>
              <a:off x="5179850" y="2087449"/>
              <a:ext cx="1990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heckBox"/>
            <p:cNvSpPr>
              <a:spLocks/>
            </p:cNvSpPr>
            <p:nvPr/>
          </p:nvSpPr>
          <p:spPr>
            <a:xfrm>
              <a:off x="5179832" y="2146835"/>
              <a:ext cx="147916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CheckBoxUnchecked"/>
          <p:cNvGrpSpPr/>
          <p:nvPr userDrawn="1">
            <p:custDataLst>
              <p:custData r:id="rId9"/>
            </p:custDataLst>
          </p:nvPr>
        </p:nvGrpSpPr>
        <p:grpSpPr>
          <a:xfrm>
            <a:off x="5075888" y="3362501"/>
            <a:ext cx="143644" cy="230832"/>
            <a:chOff x="5179832" y="2087449"/>
            <a:chExt cx="199105" cy="216403"/>
          </a:xfrm>
        </p:grpSpPr>
        <p:sp>
          <p:nvSpPr>
            <p:cNvPr id="30" name="Content"/>
            <p:cNvSpPr txBox="1">
              <a:spLocks/>
            </p:cNvSpPr>
            <p:nvPr/>
          </p:nvSpPr>
          <p:spPr>
            <a:xfrm>
              <a:off x="5179850" y="2087449"/>
              <a:ext cx="1990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CheckBox"/>
            <p:cNvSpPr>
              <a:spLocks/>
            </p:cNvSpPr>
            <p:nvPr/>
          </p:nvSpPr>
          <p:spPr>
            <a:xfrm>
              <a:off x="5179832" y="2146835"/>
              <a:ext cx="147916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876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ltat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HorizontalBarChart">
            <a:extLst>
              <a:ext uri="{FF2B5EF4-FFF2-40B4-BE49-F238E27FC236}">
                <a16:creationId xmlns:a16="http://schemas.microsoft.com/office/drawing/2014/main" id="{5B4B99A2-E76F-4BF2-AE11-28BD785FB17D}"/>
              </a:ext>
            </a:extLst>
          </p:cNvPr>
          <p:cNvGraphicFramePr/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2472351127"/>
              </p:ext>
            </p:extLst>
          </p:nvPr>
        </p:nvGraphicFramePr>
        <p:xfrm>
          <a:off x="1019810" y="2846642"/>
          <a:ext cx="3171825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4" name="PieChart">
            <a:extLst>
              <a:ext uri="{FF2B5EF4-FFF2-40B4-BE49-F238E27FC236}">
                <a16:creationId xmlns:a16="http://schemas.microsoft.com/office/drawing/2014/main" id="{2F7F1675-91B7-408D-8A8D-72EADE0B4D72}"/>
              </a:ext>
            </a:extLst>
          </p:cNvPr>
          <p:cNvGraphicFramePr/>
          <p:nvPr userDrawn="1"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241188835"/>
              </p:ext>
            </p:extLst>
          </p:nvPr>
        </p:nvGraphicFramePr>
        <p:xfrm>
          <a:off x="8138089" y="3231852"/>
          <a:ext cx="2825353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5" name="Content">
            <a:extLst>
              <a:ext uri="{FF2B5EF4-FFF2-40B4-BE49-F238E27FC236}">
                <a16:creationId xmlns:a16="http://schemas.microsoft.com/office/drawing/2014/main" id="{433272D0-66EF-4816-A7E3-621766D73F7C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4191635" y="2242379"/>
            <a:ext cx="2808782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sondage ?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701A4E8-3398-4A0F-AC7A-F70E2E0956F3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4188460" y="3192717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1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53C89096-4BF8-4F9B-81C2-C7840D977FEB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4188458" y="3481170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2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C7DA0C2-7264-41DB-88C8-0D93CE893006}"/>
              </a:ext>
            </a:extLst>
          </p:cNvPr>
          <p:cNvSpPr txBox="1"/>
          <p:nvPr userDrawn="1">
            <p:custDataLst>
              <p:custData r:id="rId6"/>
            </p:custDataLst>
          </p:nvPr>
        </p:nvSpPr>
        <p:spPr>
          <a:xfrm>
            <a:off x="4188459" y="3769624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3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F070B8F0-D7B5-4367-B493-26DFA5DF3863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9017643" y="3693343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9E3F2001-6A4B-44B2-BB80-AFC4C0A62BAD}"/>
              </a:ext>
            </a:extLst>
          </p:cNvPr>
          <p:cNvSpPr txBox="1"/>
          <p:nvPr userDrawn="1">
            <p:custDataLst>
              <p:custData r:id="rId8"/>
            </p:custDataLst>
          </p:nvPr>
        </p:nvSpPr>
        <p:spPr>
          <a:xfrm>
            <a:off x="8765928" y="4435936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42082514-A7E3-4AB5-9A1D-561DFEA132DC}"/>
              </a:ext>
            </a:extLst>
          </p:cNvPr>
          <p:cNvSpPr txBox="1"/>
          <p:nvPr userDrawn="1">
            <p:custDataLst>
              <p:custData r:id="rId9"/>
            </p:custDataLst>
          </p:nvPr>
        </p:nvSpPr>
        <p:spPr>
          <a:xfrm>
            <a:off x="9864685" y="4236739"/>
            <a:ext cx="439929" cy="22860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BBE108F9-AFD5-4670-A23C-672160D216D2}"/>
              </a:ext>
            </a:extLst>
          </p:cNvPr>
          <p:cNvSpPr txBox="1"/>
          <p:nvPr userDrawn="1">
            <p:custDataLst>
              <p:custData r:id="rId10"/>
            </p:custDataLst>
          </p:nvPr>
        </p:nvSpPr>
        <p:spPr>
          <a:xfrm>
            <a:off x="507844" y="6056034"/>
            <a:ext cx="15542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commentaire :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9F3FD401-6AD1-4BF8-9E67-3A9901CEE219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580999" y="6488924"/>
            <a:ext cx="5842000" cy="6942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Elle est belle ma maquette ?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ED45C456-5BF9-4475-91F2-95B96FCD155E}"/>
              </a:ext>
            </a:extLst>
          </p:cNvPr>
          <p:cNvSpPr txBox="1"/>
          <p:nvPr userDrawn="1">
            <p:custDataLst>
              <p:custData r:id="rId12"/>
            </p:custDataLst>
          </p:nvPr>
        </p:nvSpPr>
        <p:spPr>
          <a:xfrm>
            <a:off x="2935177" y="6054918"/>
            <a:ext cx="113364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Pseudonyme :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00AD297D-A808-4514-A29A-038BFB3DA0E6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4066983" y="607799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Sondeur fou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E1D38B03-48D6-4A91-BA12-B52808946FBF}"/>
              </a:ext>
            </a:extLst>
          </p:cNvPr>
          <p:cNvSpPr txBox="1"/>
          <p:nvPr userDrawn="1">
            <p:custDataLst>
              <p:custData r:id="rId14"/>
            </p:custDataLst>
          </p:nvPr>
        </p:nvSpPr>
        <p:spPr>
          <a:xfrm>
            <a:off x="6626541" y="6054918"/>
            <a:ext cx="14834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Notez ce sondage :</a:t>
            </a:r>
          </a:p>
        </p:txBody>
      </p:sp>
      <p:pic>
        <p:nvPicPr>
          <p:cNvPr id="18" name="Picture 2" descr="C:\Users\t-dantay\Documents\Placeholders\star.png">
            <a:extLst>
              <a:ext uri="{FF2B5EF4-FFF2-40B4-BE49-F238E27FC236}">
                <a16:creationId xmlns:a16="http://schemas.microsoft.com/office/drawing/2014/main" id="{69C73EAE-E09E-4098-A116-8668BC69069B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947" y="6041399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star.png">
            <a:extLst>
              <a:ext uri="{FF2B5EF4-FFF2-40B4-BE49-F238E27FC236}">
                <a16:creationId xmlns:a16="http://schemas.microsoft.com/office/drawing/2014/main" id="{4D77DD1D-D5DA-49D1-8B8F-821A6BA7553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547" y="6041399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-dantay\Documents\Placeholders\star.png">
            <a:extLst>
              <a:ext uri="{FF2B5EF4-FFF2-40B4-BE49-F238E27FC236}">
                <a16:creationId xmlns:a16="http://schemas.microsoft.com/office/drawing/2014/main" id="{CEC4FF6C-4097-47D6-8DB6-B2469D469121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147" y="6041399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-dantay\Documents\Placeholders\star.png">
            <a:extLst>
              <a:ext uri="{FF2B5EF4-FFF2-40B4-BE49-F238E27FC236}">
                <a16:creationId xmlns:a16="http://schemas.microsoft.com/office/drawing/2014/main" id="{03FBF184-585F-4352-8AD9-09859AB82FA4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747" y="6041399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-dantay\Documents\Placeholders\star.png">
            <a:extLst>
              <a:ext uri="{FF2B5EF4-FFF2-40B4-BE49-F238E27FC236}">
                <a16:creationId xmlns:a16="http://schemas.microsoft.com/office/drawing/2014/main" id="{02E2FAEA-D6B0-4690-BBF0-F248737B680A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347" y="6041399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2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dages populai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9CF8522B-A29E-4629-85D4-E2BFB4272C4B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335392340"/>
              </p:ext>
            </p:extLst>
          </p:nvPr>
        </p:nvGraphicFramePr>
        <p:xfrm>
          <a:off x="814069" y="2644520"/>
          <a:ext cx="10229751" cy="350770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49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Nom du sondage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89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5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39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76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5" name="Picture 2" descr="C:\Users\t-dantay\Documents\Placeholders\star.png">
            <a:extLst>
              <a:ext uri="{FF2B5EF4-FFF2-40B4-BE49-F238E27FC236}">
                <a16:creationId xmlns:a16="http://schemas.microsoft.com/office/drawing/2014/main" id="{A1B3F35F-5FC9-4A07-B185-8B3C53A440C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0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-dantay\Documents\Placeholders\star.png">
            <a:extLst>
              <a:ext uri="{FF2B5EF4-FFF2-40B4-BE49-F238E27FC236}">
                <a16:creationId xmlns:a16="http://schemas.microsoft.com/office/drawing/2014/main" id="{CC54D81A-984E-4C10-94A5-D589C4CAF31E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82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-dantay\Documents\Placeholders\star.png">
            <a:extLst>
              <a:ext uri="{FF2B5EF4-FFF2-40B4-BE49-F238E27FC236}">
                <a16:creationId xmlns:a16="http://schemas.microsoft.com/office/drawing/2014/main" id="{520F79F3-B2A5-4C16-8CB0-01D465966603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2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-dantay\Documents\Placeholders\star.png">
            <a:extLst>
              <a:ext uri="{FF2B5EF4-FFF2-40B4-BE49-F238E27FC236}">
                <a16:creationId xmlns:a16="http://schemas.microsoft.com/office/drawing/2014/main" id="{52CD0B02-4D84-41EE-9C28-B605DB3B4D58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32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star.png">
            <a:extLst>
              <a:ext uri="{FF2B5EF4-FFF2-40B4-BE49-F238E27FC236}">
                <a16:creationId xmlns:a16="http://schemas.microsoft.com/office/drawing/2014/main" id="{8F1A11BA-33F7-40B6-83A7-705418110AC6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3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">
            <a:extLst>
              <a:ext uri="{FF2B5EF4-FFF2-40B4-BE49-F238E27FC236}">
                <a16:creationId xmlns:a16="http://schemas.microsoft.com/office/drawing/2014/main" id="{BE2F9136-B5B8-4704-88D9-575C5C29A507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594104" y="1996750"/>
            <a:ext cx="357784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Sondages populaires </a:t>
            </a:r>
          </a:p>
        </p:txBody>
      </p:sp>
    </p:spTree>
    <p:extLst>
      <p:ext uri="{BB962C8B-B14F-4D97-AF65-F5344CB8AC3E}">
        <p14:creationId xmlns:p14="http://schemas.microsoft.com/office/powerpoint/2010/main" val="146426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dages Réc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2EC32023-E53A-49B4-95D0-876E34D7178F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702600976"/>
              </p:ext>
            </p:extLst>
          </p:nvPr>
        </p:nvGraphicFramePr>
        <p:xfrm>
          <a:off x="814069" y="2644520"/>
          <a:ext cx="10229751" cy="350770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49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Nom du sondage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Date de publication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89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5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39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76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Content">
            <a:extLst>
              <a:ext uri="{FF2B5EF4-FFF2-40B4-BE49-F238E27FC236}">
                <a16:creationId xmlns:a16="http://schemas.microsoft.com/office/drawing/2014/main" id="{6FF71CDB-D9E4-4682-93BC-E86594B66FF9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594104" y="1996750"/>
            <a:ext cx="333781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Sondages récents </a:t>
            </a:r>
          </a:p>
        </p:txBody>
      </p:sp>
    </p:spTree>
    <p:extLst>
      <p:ext uri="{BB962C8B-B14F-4D97-AF65-F5344CB8AC3E}">
        <p14:creationId xmlns:p14="http://schemas.microsoft.com/office/powerpoint/2010/main" val="294752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84BD843C-1D5F-4356-9F49-86760032E965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594104" y="1996750"/>
            <a:ext cx="333781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0D95A-C9D8-4431-8848-1EDE08D0E959}"/>
              </a:ext>
            </a:extLst>
          </p:cNvPr>
          <p:cNvSpPr/>
          <p:nvPr userDrawn="1"/>
        </p:nvSpPr>
        <p:spPr>
          <a:xfrm>
            <a:off x="893343" y="2958584"/>
            <a:ext cx="2270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nom, prénom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377EA-C16B-4F37-94FD-AF3A362F8F65}"/>
              </a:ext>
            </a:extLst>
          </p:cNvPr>
          <p:cNvSpPr/>
          <p:nvPr userDrawn="1"/>
        </p:nvSpPr>
        <p:spPr>
          <a:xfrm>
            <a:off x="893343" y="3316486"/>
            <a:ext cx="158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Adresse mail 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BB7DBA-C618-48AA-BA7F-B8B4BEC4D2C5}"/>
              </a:ext>
            </a:extLst>
          </p:cNvPr>
          <p:cNvSpPr/>
          <p:nvPr userDrawn="1"/>
        </p:nvSpPr>
        <p:spPr>
          <a:xfrm>
            <a:off x="893343" y="4109800"/>
            <a:ext cx="1443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sujet : 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DF7C4BDC-0DC6-4A2A-941D-375055D818CA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2479226" y="4192450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6AF28D1C-CF9E-4DC4-B2FD-315A96DF3E67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163773" y="3399136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D063FEB3-EAD9-40F9-B209-F1A48E990F4B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163773" y="3032700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412886E4-28A9-418D-B693-9342ED7DF002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1054100" y="4715741"/>
            <a:ext cx="3186430" cy="125585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E703F427-BC7D-4633-8A60-6216D769992C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1054100" y="60939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Envoyer</a:t>
            </a:r>
          </a:p>
        </p:txBody>
      </p:sp>
    </p:spTree>
    <p:extLst>
      <p:ext uri="{BB962C8B-B14F-4D97-AF65-F5344CB8AC3E}">
        <p14:creationId xmlns:p14="http://schemas.microsoft.com/office/powerpoint/2010/main" val="339510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mettre Ide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207AD1F0-91B5-4D9C-A8A2-886A44F8A046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479800" y="2409761"/>
            <a:ext cx="5232400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 vous souhaitez contribuer à l’amelioration de notre site web, merci de nous soumettre vos idées.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2644AF51-5921-4B48-A81A-099C72263646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779780" y="4005426"/>
            <a:ext cx="1544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Pseudo (optionnel) :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6CFBB007-C53E-473B-AF3E-93694462E2D1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2323792" y="400542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2BD53EE2-D2C0-4BE9-94F5-DB19CE8E6730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1373404" y="4473094"/>
            <a:ext cx="9503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idée :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F6A0FE3F-EAE2-409E-87A5-022F6D26120F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2323792" y="4470862"/>
            <a:ext cx="7185968" cy="21585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0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îte à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A4C76FDE-3418-4C99-92D0-6BC2D4B18577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/>
          </p:nvPr>
        </p:nvGraphicFramePr>
        <p:xfrm>
          <a:off x="814070" y="2644520"/>
          <a:ext cx="10513059" cy="45169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8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1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Idée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Auteur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Note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Content">
            <a:extLst>
              <a:ext uri="{FF2B5EF4-FFF2-40B4-BE49-F238E27FC236}">
                <a16:creationId xmlns:a16="http://schemas.microsoft.com/office/drawing/2014/main" id="{7163A3E8-A4FB-4742-AD03-EDD5066B8D87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5139263" y="2000781"/>
            <a:ext cx="191347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Boîte à idées</a:t>
            </a:r>
          </a:p>
        </p:txBody>
      </p:sp>
      <p:pic>
        <p:nvPicPr>
          <p:cNvPr id="5" name="Picture 2" descr="C:\Users\t-dantay\Documents\Placeholders\star.png">
            <a:extLst>
              <a:ext uri="{FF2B5EF4-FFF2-40B4-BE49-F238E27FC236}">
                <a16:creationId xmlns:a16="http://schemas.microsoft.com/office/drawing/2014/main" id="{03B5F8AE-3794-4C34-81E0-C2ACE8FA8F2F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713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tar.png">
            <a:extLst>
              <a:ext uri="{FF2B5EF4-FFF2-40B4-BE49-F238E27FC236}">
                <a16:creationId xmlns:a16="http://schemas.microsoft.com/office/drawing/2014/main" id="{DE819AD6-46B5-4349-B78E-5C32AEEC8B5E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619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tar.png">
            <a:extLst>
              <a:ext uri="{FF2B5EF4-FFF2-40B4-BE49-F238E27FC236}">
                <a16:creationId xmlns:a16="http://schemas.microsoft.com/office/drawing/2014/main" id="{FFB5159F-3AA3-4E16-B739-2BC4FB26810D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525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-dantay\Documents\Placeholders\star.png">
            <a:extLst>
              <a:ext uri="{FF2B5EF4-FFF2-40B4-BE49-F238E27FC236}">
                <a16:creationId xmlns:a16="http://schemas.microsoft.com/office/drawing/2014/main" id="{18216C42-38F5-4B2D-A010-287BD991E24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431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-dantay\Documents\Placeholders\star.png">
            <a:extLst>
              <a:ext uri="{FF2B5EF4-FFF2-40B4-BE49-F238E27FC236}">
                <a16:creationId xmlns:a16="http://schemas.microsoft.com/office/drawing/2014/main" id="{C0F65679-1725-48A6-A5F0-9D7138807579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337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2D80DF93-94FE-4188-B1F3-E0252A276528}"/>
              </a:ext>
            </a:extLst>
          </p:cNvPr>
          <p:cNvSpPr/>
          <p:nvPr userDrawn="1">
            <p:custDataLst>
              <p:custData r:id="rId8"/>
            </p:custDataLst>
          </p:nvPr>
        </p:nvSpPr>
        <p:spPr>
          <a:xfrm>
            <a:off x="10099675" y="2000781"/>
            <a:ext cx="1211262" cy="4572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Soumettez votre idée</a:t>
            </a:r>
          </a:p>
        </p:txBody>
      </p:sp>
    </p:spTree>
    <p:extLst>
      <p:ext uri="{BB962C8B-B14F-4D97-AF65-F5344CB8AC3E}">
        <p14:creationId xmlns:p14="http://schemas.microsoft.com/office/powerpoint/2010/main" val="318913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customXml" Target="../../customXml/item21.xml"/><Relationship Id="rId18" Type="http://schemas.openxmlformats.org/officeDocument/2006/relationships/customXml" Target="../../customXml/item85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customXml" Target="../../customXml/item202.xml"/><Relationship Id="rId34" Type="http://schemas.openxmlformats.org/officeDocument/2006/relationships/slide" Target="../slides/slide6.xml"/><Relationship Id="rId7" Type="http://schemas.openxmlformats.org/officeDocument/2006/relationships/slideLayout" Target="../slideLayouts/slideLayout7.xml"/><Relationship Id="rId12" Type="http://schemas.openxmlformats.org/officeDocument/2006/relationships/customXml" Target="../../customXml/item182.xml"/><Relationship Id="rId17" Type="http://schemas.openxmlformats.org/officeDocument/2006/relationships/customXml" Target="../../customXml/item70.xml"/><Relationship Id="rId25" Type="http://schemas.openxmlformats.org/officeDocument/2006/relationships/customXml" Target="../../customXml/item95.xml"/><Relationship Id="rId33" Type="http://schemas.openxmlformats.org/officeDocument/2006/relationships/slide" Target="../slides/slide7.xml"/><Relationship Id="rId2" Type="http://schemas.openxmlformats.org/officeDocument/2006/relationships/slideLayout" Target="../slideLayouts/slideLayout2.xml"/><Relationship Id="rId16" Type="http://schemas.openxmlformats.org/officeDocument/2006/relationships/customXml" Target="../../customXml/item99.xml"/><Relationship Id="rId20" Type="http://schemas.openxmlformats.org/officeDocument/2006/relationships/customXml" Target="../../customXml/item204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customXml" Target="../../customXml/item123.xml"/><Relationship Id="rId32" Type="http://schemas.openxmlformats.org/officeDocument/2006/relationships/image" Target="../media/image7.png"/><Relationship Id="rId37" Type="http://schemas.openxmlformats.org/officeDocument/2006/relationships/slide" Target="../slides/slide10.xml"/><Relationship Id="rId5" Type="http://schemas.openxmlformats.org/officeDocument/2006/relationships/slideLayout" Target="../slideLayouts/slideLayout5.xml"/><Relationship Id="rId15" Type="http://schemas.openxmlformats.org/officeDocument/2006/relationships/customXml" Target="../../customXml/item156.xml"/><Relationship Id="rId23" Type="http://schemas.openxmlformats.org/officeDocument/2006/relationships/customXml" Target="../../customXml/item77.xml"/><Relationship Id="rId28" Type="http://schemas.openxmlformats.org/officeDocument/2006/relationships/image" Target="../media/image3.png"/><Relationship Id="rId36" Type="http://schemas.openxmlformats.org/officeDocument/2006/relationships/slide" Target="../slides/slide8.xml"/><Relationship Id="rId10" Type="http://schemas.openxmlformats.org/officeDocument/2006/relationships/slideLayout" Target="../slideLayouts/slideLayout10.xml"/><Relationship Id="rId19" Type="http://schemas.openxmlformats.org/officeDocument/2006/relationships/customXml" Target="../../customXml/item47.xml"/><Relationship Id="rId31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../customXml/item66.xml"/><Relationship Id="rId22" Type="http://schemas.openxmlformats.org/officeDocument/2006/relationships/customXml" Target="../../customXml/item68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Relationship Id="rId35" Type="http://schemas.openxmlformats.org/officeDocument/2006/relationships/slide" Target="../slides/slid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81E5C295-6322-44E2-9F4D-E70892857C66}"/>
              </a:ext>
            </a:extLst>
          </p:cNvPr>
          <p:cNvGrpSpPr/>
          <p:nvPr userDrawn="1">
            <p:custDataLst>
              <p:custData r:id="rId12"/>
            </p:custDataLst>
          </p:nvPr>
        </p:nvGrpSpPr>
        <p:grpSpPr>
          <a:xfrm>
            <a:off x="0" y="-938202"/>
            <a:ext cx="12192000" cy="8722980"/>
            <a:chOff x="0" y="43508"/>
            <a:chExt cx="9144000" cy="6814491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33AD869B-E5FD-44A3-9E47-98E60901ACC7}"/>
                </a:ext>
              </a:extLst>
            </p:cNvPr>
            <p:cNvSpPr/>
            <p:nvPr userDrawn="1"/>
          </p:nvSpPr>
          <p:spPr>
            <a:xfrm>
              <a:off x="0" y="43508"/>
              <a:ext cx="9144000" cy="6814491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131C7A0-5BDE-45D8-82ED-FB896420EA1F}"/>
                </a:ext>
              </a:extLst>
            </p:cNvPr>
            <p:cNvSpPr txBox="1"/>
            <p:nvPr/>
          </p:nvSpPr>
          <p:spPr>
            <a:xfrm>
              <a:off x="22515" y="43509"/>
              <a:ext cx="871345" cy="18849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Mozilla Firefox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E665102-803C-4928-93D7-139FDE3E827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" name="Oval 28">
                <a:extLst>
                  <a:ext uri="{FF2B5EF4-FFF2-40B4-BE49-F238E27FC236}">
                    <a16:creationId xmlns:a16="http://schemas.microsoft.com/office/drawing/2014/main" id="{08FAB433-F39D-4032-B134-8DD6F2EC36B1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eft Arrow 29">
                <a:extLst>
                  <a:ext uri="{FF2B5EF4-FFF2-40B4-BE49-F238E27FC236}">
                    <a16:creationId xmlns:a16="http://schemas.microsoft.com/office/drawing/2014/main" id="{953022D8-0BDE-4F63-A158-DC3432BA98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EB0C0D-8E04-408C-A2FF-83CD7805535F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" name="Oval 26">
                <a:extLst>
                  <a:ext uri="{FF2B5EF4-FFF2-40B4-BE49-F238E27FC236}">
                    <a16:creationId xmlns:a16="http://schemas.microsoft.com/office/drawing/2014/main" id="{954BF5E0-AAC5-4CC8-A0B1-C7FA1620131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ight Arrow 27">
                <a:extLst>
                  <a:ext uri="{FF2B5EF4-FFF2-40B4-BE49-F238E27FC236}">
                    <a16:creationId xmlns:a16="http://schemas.microsoft.com/office/drawing/2014/main" id="{69ECCCC7-C0A7-4D2E-BCB0-0F73DD1E0B8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D491FCAF-1681-446F-B53D-1BB83236A6D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B60D0852-5788-495F-A52B-60F32806DEE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DE7023D4-9366-4420-B56C-028042F7538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C02CBC8-32C3-4904-A152-A8979184857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CCD4D90D-F5B1-4666-82FF-D5605D6A93A8}"/>
                </a:ext>
              </a:extLst>
            </p:cNvPr>
            <p:cNvSpPr/>
            <p:nvPr/>
          </p:nvSpPr>
          <p:spPr>
            <a:xfrm>
              <a:off x="76200" y="685160"/>
              <a:ext cx="8991600" cy="608858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 sz="1050" kern="0" noProof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D85CACD-6883-4803-94D9-01C58968749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F95F799-7D8A-4064-835B-1CAD9F2B56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37D475F-8807-4566-BD6D-D99C5B448D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117660A-2F84-4EC6-9A5D-665F47900E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F5406FD-E934-4EB2-AC95-625C8B5875DD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4B8F653D-3B0F-4854-A617-3596707A0665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http://www.sond-agedepierre.fr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50A16B7-0EC1-4A69-8CF5-FB4F6B981E3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93F7D0BC-4382-4C2F-B9C5-1B18254CF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D7456FE8-420A-408E-B118-8DEEACFE4A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2A02E2A-1B00-4B8F-8BB5-539BF55AA4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4010FC1F-AC2D-40F4-8B28-0A32EE3148F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0B27FF0-7027-4756-976A-E0BCA096B44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70D8D36A-7029-43EA-B722-56B88C4BC4DC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F5DB39A7-3E07-4457-9712-6E79F330CEFE}"/>
              </a:ext>
            </a:extLst>
          </p:cNvPr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108797" y="-10439"/>
            <a:ext cx="3724979" cy="1365622"/>
          </a:xfrm>
          <a:prstGeom prst="rect">
            <a:avLst/>
          </a:prstGeom>
        </p:spPr>
      </p:pic>
      <p:grpSp>
        <p:nvGrpSpPr>
          <p:cNvPr id="35" name="Group 1">
            <a:extLst>
              <a:ext uri="{FF2B5EF4-FFF2-40B4-BE49-F238E27FC236}">
                <a16:creationId xmlns:a16="http://schemas.microsoft.com/office/drawing/2014/main" id="{021C714C-ECF0-4039-B7FE-1585545EE4E0}"/>
              </a:ext>
            </a:extLst>
          </p:cNvPr>
          <p:cNvGrpSpPr/>
          <p:nvPr userDrawn="1">
            <p:custDataLst>
              <p:custData r:id="rId13"/>
            </p:custDataLst>
          </p:nvPr>
        </p:nvGrpSpPr>
        <p:grpSpPr>
          <a:xfrm>
            <a:off x="0" y="7795217"/>
            <a:ext cx="12192000" cy="344497"/>
            <a:chOff x="0" y="6472934"/>
            <a:chExt cx="9142195" cy="38608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25DC88-2279-42F2-B6F3-E333225DFB1A}"/>
                </a:ext>
              </a:extLst>
            </p:cNvPr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">
              <a:extLst>
                <a:ext uri="{FF2B5EF4-FFF2-40B4-BE49-F238E27FC236}">
                  <a16:creationId xmlns:a16="http://schemas.microsoft.com/office/drawing/2014/main" id="{E3EDA432-FA1C-4303-B58D-AB8AF58C2763}"/>
                </a:ext>
              </a:extLst>
            </p:cNvPr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66966A89-EC86-4CBA-84FA-7B2B59BADA8A}"/>
                </a:ext>
              </a:extLst>
            </p:cNvPr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5">
              <a:extLst>
                <a:ext uri="{FF2B5EF4-FFF2-40B4-BE49-F238E27FC236}">
                  <a16:creationId xmlns:a16="http://schemas.microsoft.com/office/drawing/2014/main" id="{1E11A2C1-A5ED-46F5-A69B-0291B1735B27}"/>
                </a:ext>
              </a:extLst>
            </p:cNvPr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6">
              <a:extLst>
                <a:ext uri="{FF2B5EF4-FFF2-40B4-BE49-F238E27FC236}">
                  <a16:creationId xmlns:a16="http://schemas.microsoft.com/office/drawing/2014/main" id="{20E65CDD-940C-436E-A3D8-69D16C41A723}"/>
                </a:ext>
              </a:extLst>
            </p:cNvPr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37B903E-F99B-41C0-8206-D899064561E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BB8B970-C00F-4CE0-A811-393DF2FE8B5E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" name="Group 7">
              <a:extLst>
                <a:ext uri="{FF2B5EF4-FFF2-40B4-BE49-F238E27FC236}">
                  <a16:creationId xmlns:a16="http://schemas.microsoft.com/office/drawing/2014/main" id="{5F9F62AE-670E-4696-A3FD-BD4022A4C742}"/>
                </a:ext>
              </a:extLst>
            </p:cNvPr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1E43953-E75A-4A7C-8ECB-B3F16B104F1B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206C896-D1E0-4B32-AF3E-DA9705A52444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2" name="Rounded Rectangle 8">
              <a:extLst>
                <a:ext uri="{FF2B5EF4-FFF2-40B4-BE49-F238E27FC236}">
                  <a16:creationId xmlns:a16="http://schemas.microsoft.com/office/drawing/2014/main" id="{9E9FA4E3-72B3-4442-B5E3-DEACB0FC4E21}"/>
                </a:ext>
              </a:extLst>
            </p:cNvPr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ounded Rectangle 9">
              <a:extLst>
                <a:ext uri="{FF2B5EF4-FFF2-40B4-BE49-F238E27FC236}">
                  <a16:creationId xmlns:a16="http://schemas.microsoft.com/office/drawing/2014/main" id="{EA700635-BABF-4AD8-9974-A5EE775DFDCF}"/>
                </a:ext>
              </a:extLst>
            </p:cNvPr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ounded Rectangle 10">
              <a:extLst>
                <a:ext uri="{FF2B5EF4-FFF2-40B4-BE49-F238E27FC236}">
                  <a16:creationId xmlns:a16="http://schemas.microsoft.com/office/drawing/2014/main" id="{756EEF34-0A46-4EFF-BE8D-72421E0015E2}"/>
                </a:ext>
              </a:extLst>
            </p:cNvPr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Group 11">
              <a:extLst>
                <a:ext uri="{FF2B5EF4-FFF2-40B4-BE49-F238E27FC236}">
                  <a16:creationId xmlns:a16="http://schemas.microsoft.com/office/drawing/2014/main" id="{CA2AE235-F0C1-47A9-9A84-30E28A4239F8}"/>
                </a:ext>
              </a:extLst>
            </p:cNvPr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596DB3A-9269-4DDA-BAB1-78D09F1FE7E5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3FE859F-3292-4DA7-BD79-F9D62A5A5092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Oval 12">
              <a:extLst>
                <a:ext uri="{FF2B5EF4-FFF2-40B4-BE49-F238E27FC236}">
                  <a16:creationId xmlns:a16="http://schemas.microsoft.com/office/drawing/2014/main" id="{6EB93556-670C-4A48-84D9-B4A5829FE20F}"/>
                </a:ext>
              </a:extLst>
            </p:cNvPr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61A98CDC-502A-4EFA-BFFA-FBD4667774F6}"/>
                </a:ext>
              </a:extLst>
            </p:cNvPr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Isosceles Triangle 14">
              <a:extLst>
                <a:ext uri="{FF2B5EF4-FFF2-40B4-BE49-F238E27FC236}">
                  <a16:creationId xmlns:a16="http://schemas.microsoft.com/office/drawing/2014/main" id="{7ACC46E7-BD88-4328-AE2B-1B29557ACF0D}"/>
                </a:ext>
              </a:extLst>
            </p:cNvPr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ounded Rectangle 15">
              <a:extLst>
                <a:ext uri="{FF2B5EF4-FFF2-40B4-BE49-F238E27FC236}">
                  <a16:creationId xmlns:a16="http://schemas.microsoft.com/office/drawing/2014/main" id="{0E542203-5A8F-41DB-B91D-CC64B3FFE825}"/>
                </a:ext>
              </a:extLst>
            </p:cNvPr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ounded Rectangle 16">
              <a:extLst>
                <a:ext uri="{FF2B5EF4-FFF2-40B4-BE49-F238E27FC236}">
                  <a16:creationId xmlns:a16="http://schemas.microsoft.com/office/drawing/2014/main" id="{7E8937D2-923F-4151-B2B9-F8CBC7BABF83}"/>
                </a:ext>
              </a:extLst>
            </p:cNvPr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17">
              <a:extLst>
                <a:ext uri="{FF2B5EF4-FFF2-40B4-BE49-F238E27FC236}">
                  <a16:creationId xmlns:a16="http://schemas.microsoft.com/office/drawing/2014/main" id="{02C47126-7CB2-4C7E-9CA5-9759A5B42A92}"/>
                </a:ext>
              </a:extLst>
            </p:cNvPr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18">
              <a:extLst>
                <a:ext uri="{FF2B5EF4-FFF2-40B4-BE49-F238E27FC236}">
                  <a16:creationId xmlns:a16="http://schemas.microsoft.com/office/drawing/2014/main" id="{030BB466-CA1B-489D-BAE2-7B03F71E1DFD}"/>
                </a:ext>
              </a:extLst>
            </p:cNvPr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EC6CD0D-396A-4E68-9F09-A72ECC50C7D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0957714-4F17-44D1-AE18-3DE0441A01C9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BE46ED6-650A-4CF9-92A9-454A629D2F44}"/>
                </a:ext>
              </a:extLst>
            </p:cNvPr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11C5CF9-3463-4593-A0F0-5400C02AF593}"/>
                </a:ext>
              </a:extLst>
            </p:cNvPr>
            <p:cNvSpPr/>
            <p:nvPr/>
          </p:nvSpPr>
          <p:spPr>
            <a:xfrm>
              <a:off x="8270452" y="6492546"/>
              <a:ext cx="600062" cy="346599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4:20PM</a:t>
              </a:r>
            </a:p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11/11/2011</a:t>
              </a:r>
            </a:p>
          </p:txBody>
        </p:sp>
        <p:sp>
          <p:nvSpPr>
            <p:cNvPr id="55" name="Oval 21">
              <a:extLst>
                <a:ext uri="{FF2B5EF4-FFF2-40B4-BE49-F238E27FC236}">
                  <a16:creationId xmlns:a16="http://schemas.microsoft.com/office/drawing/2014/main" id="{F9344C2F-4ECF-428F-B20C-51832763B4F7}"/>
                </a:ext>
              </a:extLst>
            </p:cNvPr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22">
              <a:extLst>
                <a:ext uri="{FF2B5EF4-FFF2-40B4-BE49-F238E27FC236}">
                  <a16:creationId xmlns:a16="http://schemas.microsoft.com/office/drawing/2014/main" id="{36B8098A-FA16-493D-A71E-5F91B3CDA580}"/>
                </a:ext>
              </a:extLst>
            </p:cNvPr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57" name="Flowchart: Stored Data 23">
                <a:extLst>
                  <a:ext uri="{FF2B5EF4-FFF2-40B4-BE49-F238E27FC236}">
                    <a16:creationId xmlns:a16="http://schemas.microsoft.com/office/drawing/2014/main" id="{706440CC-3C4E-43E3-9FAC-4A260EAB9EEC}"/>
                  </a:ext>
                </a:extLst>
              </p:cNvPr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lowchart: Stored Data 24">
                <a:extLst>
                  <a:ext uri="{FF2B5EF4-FFF2-40B4-BE49-F238E27FC236}">
                    <a16:creationId xmlns:a16="http://schemas.microsoft.com/office/drawing/2014/main" id="{EB2BA5F8-2F9A-41F1-BF4E-E64F9C4BBB8B}"/>
                  </a:ext>
                </a:extLst>
              </p:cNvPr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lowchart: Stored Data 25">
                <a:extLst>
                  <a:ext uri="{FF2B5EF4-FFF2-40B4-BE49-F238E27FC236}">
                    <a16:creationId xmlns:a16="http://schemas.microsoft.com/office/drawing/2014/main" id="{908671DA-D989-48A3-91FD-8140B2C873E9}"/>
                  </a:ext>
                </a:extLst>
              </p:cNvPr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Flowchart: Stored Data 26">
                <a:extLst>
                  <a:ext uri="{FF2B5EF4-FFF2-40B4-BE49-F238E27FC236}">
                    <a16:creationId xmlns:a16="http://schemas.microsoft.com/office/drawing/2014/main" id="{0A54AB64-2AE8-4535-9CCB-789BCF1E2870}"/>
                  </a:ext>
                </a:extLst>
              </p:cNvPr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9" name="Tile">
            <a:extLst>
              <a:ext uri="{FF2B5EF4-FFF2-40B4-BE49-F238E27FC236}">
                <a16:creationId xmlns:a16="http://schemas.microsoft.com/office/drawing/2014/main" id="{09528970-871B-46EF-A6EE-4DC9CA1E8EA2}"/>
              </a:ext>
            </a:extLst>
          </p:cNvPr>
          <p:cNvSpPr/>
          <p:nvPr userDrawn="1">
            <p:custDataLst>
              <p:custData r:id="rId14"/>
            </p:custDataLst>
          </p:nvPr>
        </p:nvSpPr>
        <p:spPr>
          <a:xfrm>
            <a:off x="101600" y="7435545"/>
            <a:ext cx="11988315" cy="25344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28B44F1E-CBA7-4461-AA1C-87506A467715}"/>
              </a:ext>
            </a:extLst>
          </p:cNvPr>
          <p:cNvSpPr txBox="1"/>
          <p:nvPr userDrawn="1">
            <p:custDataLst>
              <p:custData r:id="rId15"/>
            </p:custDataLst>
          </p:nvPr>
        </p:nvSpPr>
        <p:spPr>
          <a:xfrm>
            <a:off x="60902" y="0"/>
            <a:ext cx="337195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SOND-AGE DE PIERRE</a:t>
            </a:r>
          </a:p>
        </p:txBody>
      </p:sp>
      <p:sp>
        <p:nvSpPr>
          <p:cNvPr id="71" name="Tile">
            <a:extLst>
              <a:ext uri="{FF2B5EF4-FFF2-40B4-BE49-F238E27FC236}">
                <a16:creationId xmlns:a16="http://schemas.microsoft.com/office/drawing/2014/main" id="{97024598-2560-4521-AADA-61D89D1DA3F5}"/>
              </a:ext>
            </a:extLst>
          </p:cNvPr>
          <p:cNvSpPr/>
          <p:nvPr userDrawn="1">
            <p:custDataLst>
              <p:custData r:id="rId16"/>
            </p:custDataLst>
          </p:nvPr>
        </p:nvSpPr>
        <p:spPr>
          <a:xfrm>
            <a:off x="115797" y="1403840"/>
            <a:ext cx="11682851" cy="45246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ile">
            <a:hlinkClick r:id="rId33" action="ppaction://hlinksldjump"/>
            <a:extLst>
              <a:ext uri="{FF2B5EF4-FFF2-40B4-BE49-F238E27FC236}">
                <a16:creationId xmlns:a16="http://schemas.microsoft.com/office/drawing/2014/main" id="{75B020CB-4996-4FAB-BD5A-BA07C10E94FE}"/>
              </a:ext>
            </a:extLst>
          </p:cNvPr>
          <p:cNvSpPr/>
          <p:nvPr userDrawn="1">
            <p:custDataLst>
              <p:custData r:id="rId17"/>
            </p:custDataLst>
          </p:nvPr>
        </p:nvSpPr>
        <p:spPr>
          <a:xfrm>
            <a:off x="212060" y="1479335"/>
            <a:ext cx="1570333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1400" noProof="0" dirty="0"/>
              <a:t>Sondages</a:t>
            </a:r>
            <a:r>
              <a:rPr lang="en-US" sz="1400" dirty="0"/>
              <a:t> </a:t>
            </a:r>
            <a:r>
              <a:rPr lang="fr-FR" sz="1400" noProof="0" dirty="0"/>
              <a:t>récents*</a:t>
            </a:r>
          </a:p>
        </p:txBody>
      </p:sp>
      <p:sp>
        <p:nvSpPr>
          <p:cNvPr id="73" name="Tile">
            <a:hlinkClick r:id="rId34" action="ppaction://hlinksldjump"/>
            <a:extLst>
              <a:ext uri="{FF2B5EF4-FFF2-40B4-BE49-F238E27FC236}">
                <a16:creationId xmlns:a16="http://schemas.microsoft.com/office/drawing/2014/main" id="{864FB0A0-06A1-44DB-A80A-61CE6BD846F4}"/>
              </a:ext>
            </a:extLst>
          </p:cNvPr>
          <p:cNvSpPr/>
          <p:nvPr userDrawn="1">
            <p:custDataLst>
              <p:custData r:id="rId18"/>
            </p:custDataLst>
          </p:nvPr>
        </p:nvSpPr>
        <p:spPr>
          <a:xfrm>
            <a:off x="1885224" y="1467849"/>
            <a:ext cx="1817772" cy="3365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/>
              <a:t>Sondages populaires*</a:t>
            </a:r>
          </a:p>
        </p:txBody>
      </p:sp>
      <p:sp>
        <p:nvSpPr>
          <p:cNvPr id="74" name="Tile">
            <a:hlinkClick r:id="rId35" action="ppaction://hlinksldjump"/>
            <a:extLst>
              <a:ext uri="{FF2B5EF4-FFF2-40B4-BE49-F238E27FC236}">
                <a16:creationId xmlns:a16="http://schemas.microsoft.com/office/drawing/2014/main" id="{0374338C-9C14-4CC0-A080-6154FC9B4B1F}"/>
              </a:ext>
            </a:extLst>
          </p:cNvPr>
          <p:cNvSpPr/>
          <p:nvPr userDrawn="1">
            <p:custDataLst>
              <p:custData r:id="rId19"/>
            </p:custDataLst>
          </p:nvPr>
        </p:nvSpPr>
        <p:spPr>
          <a:xfrm>
            <a:off x="5403795" y="1479335"/>
            <a:ext cx="1529787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/>
              <a:t>Créer un sondage</a:t>
            </a:r>
          </a:p>
        </p:txBody>
      </p:sp>
      <p:sp>
        <p:nvSpPr>
          <p:cNvPr id="75" name="Tile">
            <a:hlinkClick r:id="rId36" action="ppaction://hlinksldjump"/>
            <a:extLst>
              <a:ext uri="{FF2B5EF4-FFF2-40B4-BE49-F238E27FC236}">
                <a16:creationId xmlns:a16="http://schemas.microsoft.com/office/drawing/2014/main" id="{73FE1FF2-7B22-4080-BC16-0483435448A2}"/>
              </a:ext>
            </a:extLst>
          </p:cNvPr>
          <p:cNvSpPr/>
          <p:nvPr userDrawn="1">
            <p:custDataLst>
              <p:custData r:id="rId20"/>
            </p:custDataLst>
          </p:nvPr>
        </p:nvSpPr>
        <p:spPr>
          <a:xfrm>
            <a:off x="11007034" y="7483002"/>
            <a:ext cx="731694" cy="1583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>
                <a:hlinkClick r:id="rId36" action="ppaction://hlinksldjump"/>
              </a:rPr>
              <a:t>Contact</a:t>
            </a:r>
            <a:endParaRPr lang="en-US" sz="1200" dirty="0"/>
          </a:p>
        </p:txBody>
      </p:sp>
      <p:grpSp>
        <p:nvGrpSpPr>
          <p:cNvPr id="77" name="Image">
            <a:extLst>
              <a:ext uri="{FF2B5EF4-FFF2-40B4-BE49-F238E27FC236}">
                <a16:creationId xmlns:a16="http://schemas.microsoft.com/office/drawing/2014/main" id="{6F6BAEE9-EB79-4A76-8C99-86DAB4BAA707}"/>
              </a:ext>
            </a:extLst>
          </p:cNvPr>
          <p:cNvGrpSpPr/>
          <p:nvPr userDrawn="1">
            <p:custDataLst>
              <p:custData r:id="rId21"/>
            </p:custDataLst>
          </p:nvPr>
        </p:nvGrpSpPr>
        <p:grpSpPr>
          <a:xfrm>
            <a:off x="3854098" y="-32283"/>
            <a:ext cx="7938035" cy="1381657"/>
            <a:chOff x="4037608" y="2896991"/>
            <a:chExt cx="1059255" cy="105925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E9133E3-8D0B-4A3A-8761-58131BFF2F99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9" name="Straight Connector 3">
              <a:extLst>
                <a:ext uri="{FF2B5EF4-FFF2-40B4-BE49-F238E27FC236}">
                  <a16:creationId xmlns:a16="http://schemas.microsoft.com/office/drawing/2014/main" id="{A9A30391-DDAC-469C-8A6D-7AAD39C8C711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80" name="Straight Connector 4">
              <a:extLst>
                <a:ext uri="{FF2B5EF4-FFF2-40B4-BE49-F238E27FC236}">
                  <a16:creationId xmlns:a16="http://schemas.microsoft.com/office/drawing/2014/main" id="{FF0B974F-663B-4F32-9FE8-97F30B9F74C2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88" name="Tile">
            <a:hlinkClick r:id="rId37" action="ppaction://hlinksldjump"/>
            <a:extLst>
              <a:ext uri="{FF2B5EF4-FFF2-40B4-BE49-F238E27FC236}">
                <a16:creationId xmlns:a16="http://schemas.microsoft.com/office/drawing/2014/main" id="{20BD5839-D135-4BEB-801B-A226130EEF20}"/>
              </a:ext>
            </a:extLst>
          </p:cNvPr>
          <p:cNvSpPr/>
          <p:nvPr userDrawn="1">
            <p:custDataLst>
              <p:custData r:id="rId22"/>
            </p:custDataLst>
          </p:nvPr>
        </p:nvSpPr>
        <p:spPr>
          <a:xfrm>
            <a:off x="3794503" y="1472019"/>
            <a:ext cx="1507692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/>
              <a:t>Boite à idées*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8EA157BD-68C4-4515-8569-AF1C4CABD455}"/>
              </a:ext>
            </a:extLst>
          </p:cNvPr>
          <p:cNvSpPr/>
          <p:nvPr userDrawn="1">
            <p:custDataLst>
              <p:custData r:id="rId23"/>
            </p:custDataLst>
          </p:nvPr>
        </p:nvSpPr>
        <p:spPr>
          <a:xfrm>
            <a:off x="10327193" y="1537496"/>
            <a:ext cx="1349980" cy="22198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S’inscrire</a:t>
            </a: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48E320D8-4D6D-4E4E-B8B8-CDAAE5379054}"/>
              </a:ext>
            </a:extLst>
          </p:cNvPr>
          <p:cNvSpPr/>
          <p:nvPr userDrawn="1">
            <p:custDataLst>
              <p:custData r:id="rId24"/>
            </p:custDataLst>
          </p:nvPr>
        </p:nvSpPr>
        <p:spPr>
          <a:xfrm>
            <a:off x="9084801" y="1537496"/>
            <a:ext cx="1191331" cy="22198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Connection</a:t>
            </a:r>
          </a:p>
        </p:txBody>
      </p:sp>
      <p:grpSp>
        <p:nvGrpSpPr>
          <p:cNvPr id="30" name="ScrollbarVertical">
            <a:extLst>
              <a:ext uri="{FF2B5EF4-FFF2-40B4-BE49-F238E27FC236}">
                <a16:creationId xmlns:a16="http://schemas.microsoft.com/office/drawing/2014/main" id="{14167AE2-7FA9-47BC-A3EA-D8E4AE9A5675}"/>
              </a:ext>
            </a:extLst>
          </p:cNvPr>
          <p:cNvGrpSpPr/>
          <p:nvPr userDrawn="1">
            <p:custDataLst>
              <p:custData r:id="rId25"/>
            </p:custDataLst>
          </p:nvPr>
        </p:nvGrpSpPr>
        <p:grpSpPr>
          <a:xfrm>
            <a:off x="11798648" y="-116848"/>
            <a:ext cx="274654" cy="7552392"/>
            <a:chOff x="4496659" y="1543109"/>
            <a:chExt cx="147992" cy="3562291"/>
          </a:xfrm>
        </p:grpSpPr>
        <p:sp>
          <p:nvSpPr>
            <p:cNvPr id="32" name="Slider">
              <a:extLst>
                <a:ext uri="{FF2B5EF4-FFF2-40B4-BE49-F238E27FC236}">
                  <a16:creationId xmlns:a16="http://schemas.microsoft.com/office/drawing/2014/main" id="{BB8BCF2A-4F06-4B38-955D-FCD9D3F6260B}"/>
                </a:ext>
              </a:extLst>
            </p:cNvPr>
            <p:cNvSpPr/>
            <p:nvPr/>
          </p:nvSpPr>
          <p:spPr>
            <a:xfrm>
              <a:off x="4496659" y="2230518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UpArrow">
              <a:extLst>
                <a:ext uri="{FF2B5EF4-FFF2-40B4-BE49-F238E27FC236}">
                  <a16:creationId xmlns:a16="http://schemas.microsoft.com/office/drawing/2014/main" id="{BE5647E4-71BC-4BA2-A656-2FFD6BCB1755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DownArrow">
              <a:extLst>
                <a:ext uri="{FF2B5EF4-FFF2-40B4-BE49-F238E27FC236}">
                  <a16:creationId xmlns:a16="http://schemas.microsoft.com/office/drawing/2014/main" id="{479698B0-C2E1-4BA2-89FB-E38D78C4CAB1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FA16F088-E03F-4466-AF8F-98C5688780F9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350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62" r:id="rId3"/>
    <p:sldLayoutId id="2147483661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25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23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49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60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58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23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51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41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15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111888"/>
      </p:ext>
    </p:extLst>
  </p:cSld>
  <p:clrMapOvr>
    <a:masterClrMapping/>
  </p:clrMapOvr>
</p:sld>
</file>

<file path=ppt/theme/theme1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10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0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0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08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109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1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2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3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31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3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3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46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47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54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155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5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61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6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6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6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6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6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70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171.xml><?xml version="1.0" encoding="utf-8"?>
<Control xmlns="http://schemas.microsoft.com/VisualStudio/2011/storyboarding/control">
  <Id Name="System.Storyboarding.WindowsAppIcons.Copy" Revision="1" Stencil="System.Storyboarding.WindowsAppIcons" StencilVersion="0.1"/>
</Control>
</file>

<file path=customXml/item1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74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175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8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84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8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8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19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9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Apps.WindowsAppsTileMediumText" Revision="1" Stencil="System.Storyboarding.WindowsApps" StencilVersion="0.1"/>
</Control>
</file>

<file path=customXml/item2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0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20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0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0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2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2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26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27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2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3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3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4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35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3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WindowsAppIcons.Hyperlink" Revision="1" Stencil="System.Storyboarding.WindowsAppIcons" StencilVersion="0.1"/>
</Control>
</file>

<file path=customXml/item38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40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4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4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4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5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70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75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76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7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9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623F5871-F525-4D45-8757-C0B70863AD8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AB71E67-FC2D-421E-B264-47BB552D5A5B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FE6E328A-6A73-4FA6-A99D-5520E55E5B7D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87EC38D7-8568-41A5-8256-9FA05D5964DE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418E8FB6-E3E2-4A78-BD2C-0E4D84C7371E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327B6332-6001-4577-872B-DD19A445F5F2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18CA7C37-7AF9-45BE-BBAE-D2D0584D8934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77104134-B524-4624-9201-ECD829C881BD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6D74F327-6332-4AC5-8084-6EBC78FC0812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1A763EA3-F0ED-442A-9DA0-AF004A95E55B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14F53810-CFF1-4E60-9021-6AF4EA429CC7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E7741501-71C2-4C17-B4E1-815C0856C47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44C9E77-1C35-4DBC-82DD-57E4D308EFBB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2160DE35-41EF-449D-8F30-BD715A7380BC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DDE8CEAB-FAAF-46B5-9BC4-6BAA48DFB915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59AEDDE6-08CE-4516-9790-E1D7499AD12F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10F0BDDE-4AA3-40EF-B2BC-ACF0382ED861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2C7E7D13-6875-4C07-A00F-CBDE5826D5D8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AA234BDC-12CC-4725-B78F-BD23529D0FB4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394EADEA-3838-4D66-B77E-E5E9BD6A7AEA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A3199E56-6304-4A04-BDD7-107FDE5731A4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24046DC5-38AC-4C0E-A7BD-7BA62F64ED8D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86B524EF-C480-4A91-8469-8640DE8CA6F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9AA3C08-4DA4-4FFF-AE51-25D9FD5C0DBF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FE51AC1B-1271-4746-867D-55554D78B5AE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3587D983-5BF3-43F4-B7CC-0D3FCA927E45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7C8F0811-703B-42B0-A138-293B93790A1B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3B74B578-8A46-41E9-871F-70EEB540B006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55CA6769-99B0-4402-A536-C3C8E0221022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67BB8CBF-A728-42E4-ACB8-9EB900796758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4AA25D42-EDA7-4712-8354-F682B1D61ABE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7C7A195E-DFA7-4A05-9371-894B93FD1828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33EA19CF-64F4-42CF-A3DD-7DE1682232E2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2712D29F-F84F-421E-9FCA-4B29FB753C7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5D0D449-A17D-45A3-B4E7-E173226B985A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AF40C17C-6E53-453B-B327-999FE0B7CF9E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7F5E28FD-26FF-4A48-BAD7-50B55AB6208D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ACF586AD-3668-4E64-BB79-597B4E8D331A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89F8D00C-2482-4F3D-ACA1-B806B7E2C2EC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8FFADBCE-FF33-4102-8CD5-0FC7C119C312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A6AEA25F-750E-4988-900D-61E20A7E9B41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D22FC293-BAFF-43C9-B3DE-93B31F0E86BE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F2AC79B3-EA47-4A60-8F32-62C9B6A4B730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66DA5703-DC74-4A5C-897F-77851F088467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A6CB5F7F-1B30-4371-AA4A-C09705431B7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A89DD74-282D-41A7-98AD-61383871195E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98F07B01-E4E8-4E44-B227-4A307E110F5E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40E6753A-8176-4C3D-A7AD-922499F48E12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06C11E88-1615-4B77-96AD-4B8BA4A066E8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6A689C72-B170-4CC3-844E-7A992719660C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DD4B0EF4-5BAE-4815-B342-64E17EEBDB97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BB503869-44CE-4F73-B2F9-2E68C6092DF4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E475E16E-3D1A-4AA1-9265-74BC7689BD6B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66600691-9C08-40E0-A656-5EBB5F8FD76D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AABACF0D-5384-4675-802C-4FFC55B3B83D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2DE19DA7-14FB-4A73-97E6-83DF72E609E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BD27E78-4EB9-4F5F-AED2-22B368532B48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F753D4C8-6DCC-4D78-9E76-A20A021CFCD8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48FCAF00-A9CA-4F0B-94B6-B06BD75E9807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F7BABBE5-64CC-4B8F-B3B6-CF3FD810F8C7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E8B60FE0-7DF2-4A75-B93C-908D3F53564F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19219105-B97A-44AD-8E8F-0F014E4D5F2F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9431BAA6-A458-4A16-B548-267B412E871D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1EAEFE78-3E46-45E5-85DF-8CF35EFEFFEE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9A59C534-A299-402C-BDD6-F5443DFA7893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AE608858-3A79-4E62-9586-14C746DF17FE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A77EF092-5602-4C59-8F39-9609B34339F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90E7F39-81D7-4FDD-A0B5-0716A2AE74B2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7AB87D2A-44BC-4109-A9F6-0CF47E17DA7C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ADE0E0E1-3FB4-4764-85B1-A2581C94CFE9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00D2AA4F-29E2-4A16-BE2A-B2E1781BC260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758C2469-4719-418F-86FF-D55EF85FB106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F106C237-6442-4C6C-BC17-BABD6E81E57F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0F164301-2D99-488D-879B-EBF2E25CACC9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9441CC7A-8DA1-4C19-B524-DD31C7A19972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03653E92-1616-42CD-8288-0A4EBB2CAA1C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D5754EE6-BC91-4A98-A9DF-8FF792B0AA4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C95C4DB-91BC-4C29-B0A4-0A132577B473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1CCD967A-A231-4443-B5CB-163865029EA0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66DB2393-603D-49D1-8038-F976FE310B23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1D5D2327-B743-4212-9907-D814BD85E547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113ECE65-0514-4E2D-A5D7-CB73FBD23154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AAE9B66C-C51E-45FF-A0AF-F87D4E76C603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8B3DF17E-302B-453F-A2FD-6CDC4C0170AA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13867D15-2F58-4836-9D34-D0E88BF26D4C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A2F6F20D-5D93-4163-A5E6-5A9B6AB49B35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8F9EA6A1-9645-41E0-8978-C46F0B005E85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CD29ED7C-7003-4640-8A56-61BBEE20B1F0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3F9E1D4-170C-4DAF-A4E9-B2F1E33BDA51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5CF9642B-0BB7-441A-9461-B7FCEF4AB57B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3E9518F8-52DB-4512-B6E1-D4B81EC47F8E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46C8095E-E543-4B44-84A5-7DF9215641EF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02423611-8D04-4993-B0B1-97733309265C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85F86E7D-DA49-4BE9-9097-1D50FB466B1E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2373FA59-A4C7-4E40-BF8A-FEF69ED346A4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6DAC6C05-FAFB-4B89-BBD6-3A479BE450F0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9FC86F31-FEBD-4500-B558-3A9092EE01B0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952516C9-92F1-4F3E-8CAE-34A561EA713F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47953D14-6ADC-4DA0-8BCD-D5FB70B1B04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EEABA33-0BE1-47F9-8437-631F1B84355A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7220D24C-BD40-47D9-9B33-35DC7E895DFE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D08605C4-AECB-4FFF-9D2C-98990B0DFFDA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AA6A5E90-4733-4052-BD41-CDB87AFA6C57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6BD98E41-6C2F-4D3F-B846-7455C55C7A43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FA631F3F-931D-4669-BD0B-F99571F5C429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6A447DBB-2C85-4597-A0DB-C9A2322BAC8D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A7BA6FDE-F2F3-4BBD-AF00-77FC8E9D6F4E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F12E4822-BEA4-4C90-A23E-8C7DFCF7CDD6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FF00F683-10CA-4344-BB02-557AFC229713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C7B0D7AD-32DF-4953-89C9-C834F601056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390C89E-38DA-49C8-BD78-371C7CC2FE4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033417FC-F4DF-440B-9750-AC9CEE9D4DD6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13A1B88E-6976-4FB8-A22E-0831CD37A714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FE87856E-EB9D-4E52-95E2-2A7B45AA4114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13D229BA-F403-4DB5-940D-9A722C14A295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68BF0817-02E7-4175-AEC7-8477E7F612E9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F09024E1-1C18-4E75-B068-E418EE7D2650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A4CF0BF1-C47D-4DEC-B943-A1B6DFD73BA3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E64EFAA4-8D4E-4E3D-90B4-CEBC661B0435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71F7DD17-FE3B-45F0-BA26-7919E3FA2124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B33906A2-2468-4E50-8B7B-646E03FFEF2D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C95B04FA-49D0-4922-A7EB-76ADF3F5F5D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B1441669-2371-4AE4-A8B5-AFC09272AA93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CC9AD016-189C-474E-B8AD-A91A9EEF08A8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7D3F1746-26F3-4D5F-8DB1-4CE59AC409F7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0D101840-8B5F-4665-97F6-B5669CAD36B7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17AC6292-E443-438E-A204-17ACEFAD63C2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B7D24F92-3656-4866-A506-E70F6B5B3ADC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BEBDAC36-98D1-4845-A027-573BA84C4BA8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5B6F5852-4F6A-456B-AEBE-A46B63B03D4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2A5F2F26-968C-4D10-A23C-7F7AB3C144F1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5595F51-9E33-4E50-A8A7-87C9CB8C0482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BDCEE85-95E9-41B6-B7EA-41FEC8A8955C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76A8C43-D0E6-4D76-A639-72E580E29047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ED541B40-E3CF-47E9-8800-B673CC7C7D9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C5822030-9D10-4417-BB70-A547D778BA9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4A328889-52D6-47EA-AA7A-7178F57DFC2D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7816237-E86F-4608-B2AD-3D2E66C1B03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9C5573C-4D11-4ED5-8CA8-88391EEEF019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544E426-85A9-48AB-BB78-E3AD0590EC7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F586D09-EEB6-4A49-AAE1-88E826EEDC73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D7BDB59-BF74-409B-8509-C9B8AF44536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2995B78-C97E-4D98-AA65-D25B2988C718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6FA4B224-58B8-4C0B-9CB1-F2D44246234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5B142F8-50A8-47EE-8945-EA0E8BEF71E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3A84922F-98F9-4144-BF0B-1CED2EDBF97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C4F6D4BE-A130-482B-BA98-1CB53DA976CA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15112653-7036-4EB6-9E86-EDFCD1846E5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121618E6-4C26-48A5-8411-92B68242A30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909E70A-4203-43FA-8666-1DA9A83FC55A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75C5C63A-A896-4FBC-869E-FD9A15D5962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8C7C7B8E-5451-4DAE-8DA4-7B210EC29FF3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E5DD84D4-A8CE-4783-AB20-E42165ABDFA7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B3A32BF6-6F46-46AB-B97C-AB64DBA4198F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8879F12F-5837-4318-A5E2-E7D6DFA561DD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1367878A-D08E-41A0-BE0F-87325A2CCFA2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F2948E7D-95F1-4C09-BF4C-141C6B60CBB5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5248BC68-ADE7-429D-B013-9195EF7419E9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4686712F-CBA4-47D3-833A-C2ADFEF753DD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DE2077E2-DC0E-4554-85CA-896CD8728B8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02AE70D-AB27-4B64-9EAF-0217792EF7E1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8034C046-287A-40CC-BFAD-DD9798F69203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73ABD768-CB5D-46A4-A597-4A94DA70A531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1F936DDF-92AF-4A71-93A7-C9C3DEC6240E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FCFEC772-99A0-4E2F-BE46-6982F97F1BE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90E6BF7D-584A-485E-85F5-083945235CD7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EA061890-516E-49BD-B4E5-48216115820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9F416F2E-7F32-446B-A04C-F872B644E37B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6EF31828-B1D4-48CE-A1B2-9C0A5D142D1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34D70070-9632-4246-B25D-E396768C8F03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A5C9F535-848A-484D-BE9A-C7950B04C8E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B9D8331-A5A0-4DC8-BED7-F17D94CE02E8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B2016F61-92F9-4E0F-A353-39F009FA0B01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0B25F2DC-DA1F-428C-A9D6-1915EDEAA8DD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6242C801-E508-4285-8113-A840292E3FB0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0EAB0B6C-A303-4B13-AB5F-3E2C8058FA1B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E56EDE5A-F97D-4AD1-8B27-19C05BC797E2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D8653A86-F184-47A6-A8EA-282F582C20DD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E029995E-6C1C-464C-B18A-588A9A373F13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CAA62E3A-E1D3-48E6-902C-72278FCF572B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4500268E-82D2-458D-9B7A-1DAD9FBEA8F5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59D0369F-25C4-46DE-8418-DF66EC3FEC6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9DDD41F-7524-4A14-A6F5-F6220B14545E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5D43C5DF-C9CE-423E-ADD8-1AAE08E6145B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2FCA7744-2BF3-4014-BEA7-E6EE6BE5E79E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51D515F3-5B60-4F94-84C8-4468FC08CD50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CA9B1D84-8FAF-4BE3-BEDE-DAB5639D6F30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192B0C59-AF18-4932-A8CE-C28065725D2A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1C9E4718-660A-46FF-B326-15E4FE359C0C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F5B85250-01CA-403A-BFFD-EDEFCA9E38FF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7151AF65-EE10-4C35-A86D-F58294A49694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92C514EF-47C3-4A1E-8CC0-C426C540F0A1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3E59668D-9D10-4C26-9CC7-C8295EEC02B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54CEDA9-374E-4C76-B97B-7202606AC0BE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B5FEDD11-DFAA-4676-922F-7A58B221352F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5C9230CE-FE24-40CE-BB88-BEA42701E828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CC0F0423-B11D-48BC-93CE-439535EE4340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F3241CCA-9602-4CB8-B6FA-D8222B14826C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0205D5B8-50E2-42A6-ADDD-577B72710484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1E27CC14-9852-42D8-9A73-828A1C767F65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7C8FE9CD-1324-4A90-8D4D-0C176F3BCA87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3F44ADFA-C7D2-4102-9298-3583F06E2549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8A555954-45BE-4EEE-9F3C-9C997F6D1BA3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D321552F-2375-40A6-A02F-FC27787D42F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9A8EA35-007A-40F9-AD73-68499C4EFDFA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5C280CFA-B398-43E7-8849-E22AA73B4D32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1559E40F-A325-40F7-9430-6F8FB13A7583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591D8B41-9267-402B-A57F-00DC296DA130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6F4A2862-C914-4127-9AA3-4EC971E05888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6582B369-37A3-46AF-9A3D-416B235F7579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4ECEEF82-0B3C-4906-961B-AFB29BD1E6E3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D2AAAC7E-0A85-448C-BEAF-FB2E1B4987CA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4F06A6C-A626-408F-8D64-B4E445AC8F7B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2ADD045D-CBFF-4B66-B7D4-74533078AF4A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29B37182-9887-4972-8113-B6FBFE59F94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Semibold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Timothee GRAF</dc:creator>
  <cp:lastModifiedBy>Timothee GRAF</cp:lastModifiedBy>
  <cp:revision>49</cp:revision>
  <dcterms:created xsi:type="dcterms:W3CDTF">2017-11-16T10:40:43Z</dcterms:created>
  <dcterms:modified xsi:type="dcterms:W3CDTF">2017-12-20T13:09:09Z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\\srvsite\home\adai05\Projet 1 Sondage\Maquettage.pptx</vt:lpwstr>
  </property>
</Properties>
</file>