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1/30/2018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1/30/2018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1/30/2018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1/30/2018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1/30/2018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1/30/2018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FFE485C-29C2-4BFC-BB15-A193AB83423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958" y="5398626"/>
            <a:ext cx="1147233" cy="1306974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4280829"/>
            <a:ext cx="8305800" cy="1143000"/>
          </a:xfrm>
        </p:spPr>
        <p:txBody>
          <a:bodyPr/>
          <a:lstStyle/>
          <a:p>
            <a:r>
              <a:rPr lang="en-US" dirty="0"/>
              <a:t>Une </a:t>
            </a:r>
            <a:r>
              <a:rPr lang="en-US" dirty="0" err="1"/>
              <a:t>histoire</a:t>
            </a:r>
            <a:r>
              <a:rPr lang="en-US" dirty="0"/>
              <a:t> </a:t>
            </a:r>
            <a:r>
              <a:rPr lang="en-US" dirty="0" err="1"/>
              <a:t>gravée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la </a:t>
            </a:r>
            <a:r>
              <a:rPr lang="en-US" dirty="0" err="1"/>
              <a:t>roche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</p:spPr>
        <p:txBody>
          <a:bodyPr/>
          <a:lstStyle/>
          <a:p>
            <a:r>
              <a:rPr lang="en-US" sz="6000" dirty="0" err="1"/>
              <a:t>Sond</a:t>
            </a:r>
            <a:r>
              <a:rPr lang="en-US" sz="6000" dirty="0"/>
              <a:t>-age de </a:t>
            </a:r>
            <a:r>
              <a:rPr lang="en-US" sz="6000" dirty="0" err="1"/>
              <a:t>pierre</a:t>
            </a:r>
            <a:endParaRPr lang="en-US" sz="6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BD7F12-DF22-4A41-8687-50039E8B0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" y="290951"/>
            <a:ext cx="8401050" cy="213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98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266F273-0A19-45EF-A4EB-249186275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24000"/>
            <a:ext cx="8334375" cy="4572000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fr-FR" sz="3200" dirty="0"/>
              <a:t>Introduction</a:t>
            </a:r>
          </a:p>
          <a:p>
            <a:pPr lvl="1">
              <a:buClr>
                <a:schemeClr val="bg1"/>
              </a:buClr>
            </a:pPr>
            <a:r>
              <a:rPr lang="fr-FR" sz="2800" dirty="0"/>
              <a:t>Technologies employées</a:t>
            </a:r>
          </a:p>
          <a:p>
            <a:pPr>
              <a:buClr>
                <a:schemeClr val="bg1"/>
              </a:buClr>
            </a:pPr>
            <a:r>
              <a:rPr lang="fr-FR" sz="3200" dirty="0"/>
              <a:t>Démonstration</a:t>
            </a:r>
          </a:p>
          <a:p>
            <a:pPr lvl="1">
              <a:buClr>
                <a:schemeClr val="bg1"/>
              </a:buClr>
            </a:pPr>
            <a:r>
              <a:rPr lang="fr-FR" sz="2800" dirty="0"/>
              <a:t>Un nouveau sondage</a:t>
            </a:r>
          </a:p>
          <a:p>
            <a:pPr lvl="1">
              <a:buClr>
                <a:schemeClr val="bg1"/>
              </a:buClr>
            </a:pPr>
            <a:r>
              <a:rPr lang="fr-FR" sz="2800" dirty="0"/>
              <a:t>Caractéristiques du site</a:t>
            </a:r>
          </a:p>
          <a:p>
            <a:pPr>
              <a:buClr>
                <a:schemeClr val="bg1"/>
              </a:buClr>
            </a:pPr>
            <a:r>
              <a:rPr lang="fr-FR" sz="3200" dirty="0"/>
              <a:t>Conclusion</a:t>
            </a:r>
          </a:p>
          <a:p>
            <a:pPr lvl="1">
              <a:buClr>
                <a:schemeClr val="bg1"/>
              </a:buClr>
            </a:pPr>
            <a:r>
              <a:rPr lang="fr-FR" sz="2800" dirty="0"/>
              <a:t>Avantages/Inconvénients</a:t>
            </a:r>
          </a:p>
          <a:p>
            <a:pPr lvl="1">
              <a:buClr>
                <a:schemeClr val="bg1"/>
              </a:buClr>
            </a:pPr>
            <a:r>
              <a:rPr lang="fr-FR" sz="2800" dirty="0"/>
              <a:t>Evolutions possibles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60F2426-FA45-4FE7-9F63-D5290738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u="sng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415523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D6C225E-DF30-4CB7-A2F3-8BC7C2DC3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Technologies employées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E09680D-4BC7-49E1-B3DC-3030E50B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Introduction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051EA6-EB66-43F1-AF47-66C5EDF743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096743"/>
            <a:ext cx="1724025" cy="17240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FB35139-211A-499C-85FE-A904C048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830" y="4790360"/>
            <a:ext cx="2942339" cy="172402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3CF55D6-CF51-4832-B434-DD6293F0AE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4393511"/>
            <a:ext cx="2041470" cy="107177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75AE2C5-4F34-4BD3-8F2F-F45DDE4E81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106" y="2233706"/>
            <a:ext cx="1685925" cy="154357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B0B6FCF5-97DE-4E5C-84CA-BF8A503698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996" y="2824520"/>
            <a:ext cx="1071772" cy="107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14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22B180A-D783-421B-ADDA-61B93548F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Caractéristiques du site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596B089-3635-408F-BB47-FE1D0600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88378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1A972A9-9396-437C-A823-375026463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Avantages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AF2B71-EAAA-42A0-AB75-F96DB2C599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728B8B-D579-43C2-A4DC-2B2AB9856A8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48B17DD-3A8A-4303-A1B7-D5CAC011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E436B52-4F85-4298-803C-746AF5302FBA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fr-FR" dirty="0"/>
              <a:t>Inconvénients</a:t>
            </a:r>
          </a:p>
        </p:txBody>
      </p:sp>
    </p:spTree>
    <p:extLst>
      <p:ext uri="{BB962C8B-B14F-4D97-AF65-F5344CB8AC3E}">
        <p14:creationId xmlns:p14="http://schemas.microsoft.com/office/powerpoint/2010/main" val="2253395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1E74886-8B44-4BD2-BC3B-66AFDAE15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Evolutions possibles</a:t>
            </a:r>
          </a:p>
          <a:p>
            <a:endParaRPr lang="fr-FR" dirty="0"/>
          </a:p>
          <a:p>
            <a:pPr marL="731520" lvl="2" indent="0">
              <a:buNone/>
            </a:pPr>
            <a:r>
              <a:rPr lang="fr-FR" dirty="0"/>
              <a:t>Classement sondage par date</a:t>
            </a:r>
          </a:p>
          <a:p>
            <a:pPr marL="731520" lvl="2" indent="0">
              <a:buNone/>
            </a:pPr>
            <a:r>
              <a:rPr lang="fr-FR" dirty="0"/>
              <a:t>Choix type graphique</a:t>
            </a:r>
          </a:p>
          <a:p>
            <a:pPr marL="731520" lvl="2" indent="0">
              <a:buNone/>
            </a:pPr>
            <a:r>
              <a:rPr lang="fr-FR" dirty="0"/>
              <a:t>Ajout choix dynamiques</a:t>
            </a:r>
          </a:p>
          <a:p>
            <a:pPr marL="731520" lvl="2" indent="0">
              <a:buNone/>
            </a:pP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8D9B367-C70D-4296-AEE3-1F392717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41215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91</TotalTime>
  <Words>49</Words>
  <Application>Microsoft Office PowerPoint</Application>
  <PresentationFormat>Affichage à l'écran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Constantia</vt:lpstr>
      <vt:lpstr>Wingdings 2</vt:lpstr>
      <vt:lpstr>Paper</vt:lpstr>
      <vt:lpstr>Sond-age de pierre</vt:lpstr>
      <vt:lpstr>Sommaire</vt:lpstr>
      <vt:lpstr>Introduction</vt:lpstr>
      <vt:lpstr>Démonstration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Timothee GRAF</dc:creator>
  <cp:lastModifiedBy>Timothee GRAF</cp:lastModifiedBy>
  <cp:revision>8</cp:revision>
  <dcterms:created xsi:type="dcterms:W3CDTF">2014-09-16T21:38:46Z</dcterms:created>
  <dcterms:modified xsi:type="dcterms:W3CDTF">2018-01-30T09:33:15Z</dcterms:modified>
</cp:coreProperties>
</file>