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" panose="00000500000000000000" pitchFamily="50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20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90827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ef52882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ef52882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34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foundation.org/antitrust-polic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mailto:legal@fino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803400" y="445025"/>
            <a:ext cx="702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Antitrust Policy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803300" y="1152475"/>
            <a:ext cx="702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All project meetings are subject to the </a:t>
            </a:r>
            <a:r>
              <a:rPr lang="en" sz="1400" dirty="0" smtClean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Linux Foundation Antitrust Policy</a:t>
            </a:r>
            <a:r>
              <a:rPr lang="en" sz="1400" dirty="0" smtClean="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The following topics must not be discussed: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Price-sensitive information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Actual or projected changes in production, output, capacity or inventories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Matters relating to bids, prospective bids, or bid policies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Matters relating to actual or potential individual suppliers that might influence the business conduct of firms toward such suppliers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Matters relating to actual or potential customers that might have the effect of influencing the business conduct of firms toward such customers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Current or projected costs of procurement, development or manufacture of any product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shares for any product or for all products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Confidential or otherwise sensitive business plans or strategy</a:t>
            </a:r>
            <a:endParaRPr sz="1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you have questions, please contact </a:t>
            </a:r>
            <a:r>
              <a:rPr lang="en" sz="1300" u="sng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legal@finos.org</a:t>
            </a:r>
            <a:r>
              <a:rPr lang="en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949" y="445025"/>
            <a:ext cx="1249425" cy="181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Montserrat</vt:lpstr>
      <vt:lpstr>Arial</vt:lpstr>
      <vt:lpstr>Simple Light</vt:lpstr>
      <vt:lpstr>Antitrust Policy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Antitrust Policy</dc:title>
  <dc:creator>Aaron Williamson</dc:creator>
  <cp:lastModifiedBy>Aaron Williamson</cp:lastModifiedBy>
  <cp:revision>2</cp:revision>
  <dcterms:modified xsi:type="dcterms:W3CDTF">2020-07-06T21:47:50Z</dcterms:modified>
</cp:coreProperties>
</file>