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B6DFE8-BD17-41B0-B6C0-69DF7FC93770}">
  <a:tblStyle styleId="{03B6DFE8-BD17-41B0-B6C0-69DF7FC937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e407d21b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e407d21b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407d21b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407d21b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407d21b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e407d21b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407d21b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407d21b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407d21b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407d21b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e407d21b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e407d21b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407d21b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407d21b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407d21b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407d21b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11" Type="http://schemas.openxmlformats.org/officeDocument/2006/relationships/slide" Target="/ppt/slides/slide9.xml"/><Relationship Id="rId10" Type="http://schemas.openxmlformats.org/officeDocument/2006/relationships/slide" Target="/ppt/slides/slide8.xml"/><Relationship Id="rId12" Type="http://schemas.openxmlformats.org/officeDocument/2006/relationships/slide" Target="/ppt/slides/slide9.xml"/><Relationship Id="rId9" Type="http://schemas.openxmlformats.org/officeDocument/2006/relationships/slide" Target="/ppt/slides/slide7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aQd3x3XzMGcsR7wkeNlblE/MQT_fro?type=design&amp;node-id=0%3A1&amp;t=NzXwaGWzjqRvp5F9-1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Benjamin BASKA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2023-D02 Data engineer 100% alternance</a:t>
            </a:r>
            <a:endParaRPr sz="1750"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02975" y="1496125"/>
            <a:ext cx="8138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Les diagrammes UML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Use Case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5"/>
              </a:rPr>
              <a:t>Activité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6"/>
              </a:rPr>
              <a:t>Classe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7"/>
              </a:rPr>
              <a:t>Mes propositions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8"/>
              </a:rPr>
              <a:t>Maquette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9"/>
              </a:rPr>
              <a:t>Besoins du client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0"/>
              </a:rPr>
              <a:t>Besoins data du client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1"/>
              </a:rPr>
              <a:t>Décomposition</a:t>
            </a:r>
            <a:r>
              <a:rPr lang="fr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2"/>
              </a:rPr>
              <a:t> de l’application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Case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50" y="984612"/>
            <a:ext cx="3744700" cy="31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25" y="152400"/>
            <a:ext cx="38968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25" y="363900"/>
            <a:ext cx="4149432" cy="441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maquette 													</a:t>
            </a:r>
            <a:r>
              <a:rPr lang="fr" u="sng">
                <a:solidFill>
                  <a:schemeClr val="hlink"/>
                </a:solidFill>
                <a:hlinkClick r:id="rId3"/>
              </a:rPr>
              <a:t>Lien Figma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325"/>
            <a:ext cx="2923450" cy="1900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2100" y="127313"/>
            <a:ext cx="2923450" cy="1900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275" y="2258775"/>
            <a:ext cx="2923450" cy="1900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Besoins du client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client a besoin d’une application 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utilisable par des gens lambda (user friendly)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plus légère et sans problème de version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qui utilise les nouvelles technologies</a:t>
            </a:r>
            <a:endParaRPr sz="1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Besoins data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750" y="392538"/>
            <a:ext cx="4194975" cy="435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Décomposition de l’application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8753"/>
            <a:ext cx="4419601" cy="1696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1"/>
          <p:cNvGraphicFramePr/>
          <p:nvPr/>
        </p:nvGraphicFramePr>
        <p:xfrm>
          <a:off x="4993700" y="10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{03B6DFE8-BD17-41B0-B6C0-69DF7FC93770}</a:tableStyleId>
              </a:tblPr>
              <a:tblGrid>
                <a:gridCol w="1954125"/>
                <a:gridCol w="195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18.2.0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