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Economica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italic.fntdata"/><Relationship Id="rId12" Type="http://schemas.openxmlformats.org/officeDocument/2006/relationships/slide" Target="slides/slide7.xml"/><Relationship Id="rId34" Type="http://schemas.openxmlformats.org/officeDocument/2006/relationships/font" Target="fonts/Economica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Economica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e4af5c8a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5e4af5c8a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5e4af5c8a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5e4af5c8a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5e4af5c8a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5e4af5c8a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5e4af5c8a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5e4af5c8a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5e4af5c8a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5e4af5c8a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5e4af5c8a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5e4af5c8a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5e4af5c8a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5e4af5c8a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5e4af5c8a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5e4af5c8a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5e4af5c8a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5e4af5c8a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5e4af5c8a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5e4af5c8a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5e4af5c8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5e4af5c8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5e4af5c8a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5e4af5c8a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5e4af5c8a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5e4af5c8a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5e4af5c8a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5e4af5c8a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5e4af5c8a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5e4af5c8a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e4af5c8a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e4af5c8a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5e4af5c8a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5e4af5c8a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5e4af5c8a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5e4af5c8a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5e4af5c8a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5e4af5c8a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5e4af5c8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5e4af5c8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5e4af5c8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5e4af5c8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5e4af5c8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5e4af5c8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630337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630337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5e4af5c8a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5e4af5c8a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5e4af5c8a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5e4af5c8a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5e4af5c8a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5e4af5c8a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1.xml"/><Relationship Id="rId4" Type="http://schemas.openxmlformats.org/officeDocument/2006/relationships/image" Target="../media/image3.png"/><Relationship Id="rId5" Type="http://schemas.openxmlformats.org/officeDocument/2006/relationships/slide" Target="/ppt/slides/slide5.xml"/><Relationship Id="rId6" Type="http://schemas.openxmlformats.org/officeDocument/2006/relationships/image" Target="../media/image2.png"/><Relationship Id="rId7" Type="http://schemas.openxmlformats.org/officeDocument/2006/relationships/slide" Target="/ppt/slides/slide2.xml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11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1.xml"/><Relationship Id="rId4" Type="http://schemas.openxmlformats.org/officeDocument/2006/relationships/image" Target="../media/image2.png"/><Relationship Id="rId5" Type="http://schemas.openxmlformats.org/officeDocument/2006/relationships/slide" Target="/ppt/slides/slide2.xml"/><Relationship Id="rId6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image" Target="../media/image4.png"/><Relationship Id="rId5" Type="http://schemas.openxmlformats.org/officeDocument/2006/relationships/slide" Target="/ppt/slides/slide5.xml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1.xml"/><Relationship Id="rId4" Type="http://schemas.openxmlformats.org/officeDocument/2006/relationships/image" Target="../media/image3.png"/><Relationship Id="rId5" Type="http://schemas.openxmlformats.org/officeDocument/2006/relationships/slide" Target="/ppt/slides/slide3.xml"/><Relationship Id="rId6" Type="http://schemas.openxmlformats.org/officeDocument/2006/relationships/image" Target="../media/image2.png"/><Relationship Id="rId7" Type="http://schemas.openxmlformats.org/officeDocument/2006/relationships/slide" Target="/ppt/slides/slide2.xml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33775" y="1444250"/>
            <a:ext cx="3276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TP7 - Bloc 5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933"/>
              <a:t>Pilotage et management des équipes projet</a:t>
            </a:r>
            <a:endParaRPr sz="2933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Réalisé par BASKA Benjamin, GUILLON Antonin et HOTTON Robin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Fait le 2</a:t>
            </a:r>
            <a:r>
              <a:rPr lang="fr" sz="1000"/>
              <a:t>9</a:t>
            </a:r>
            <a:r>
              <a:rPr lang="fr" sz="1000"/>
              <a:t> / 06 / 2023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725" y="152400"/>
            <a:ext cx="48745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développement</a:t>
            </a:r>
            <a:endParaRPr/>
          </a:p>
        </p:txBody>
      </p:sp>
      <p:pic>
        <p:nvPicPr>
          <p:cNvPr id="124" name="Google Shape;124;p23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5050" y="7328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7425" y="7328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05600" y="685375"/>
            <a:ext cx="323475" cy="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matrice des responsabilités (RACI)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Indique le rôle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Montre l’implication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Facilite la prise de décision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588" y="152400"/>
            <a:ext cx="7054836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réunions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temps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objectifs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contenu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participants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88" y="152400"/>
            <a:ext cx="84194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planning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2402"/>
            <a:ext cx="9144001" cy="221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de montée en compétence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Améliorer les facultés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Permettre de déléguer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Créer de la confiance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5750"/>
            <a:ext cx="8839202" cy="3432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diagramme de Gantt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Macro-planning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Répartition des tâches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771975" y="1417800"/>
            <a:ext cx="5600100" cy="31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action="ppaction://hlinksldjump" r:id="rId3"/>
              </a:rPr>
              <a:t>Le projet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action="ppaction://hlinksldjump" r:id="rId4"/>
              </a:rPr>
              <a:t>Les acteurs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action="ppaction://hlinksldjump" r:id="rId5"/>
              </a:rPr>
              <a:t>Le développement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action="ppaction://hlinksldjump" r:id="rId6"/>
              </a:rPr>
              <a:t>Les chiffres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38" y="152400"/>
            <a:ext cx="86663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chiffres</a:t>
            </a:r>
            <a:endParaRPr/>
          </a:p>
        </p:txBody>
      </p:sp>
      <p:pic>
        <p:nvPicPr>
          <p:cNvPr id="182" name="Google Shape;182;p33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400" y="73281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5600" y="685375"/>
            <a:ext cx="323475" cy="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Temps de travail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8350"/>
            <a:ext cx="8839200" cy="96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matériel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déplacements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logement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5" y="221100"/>
            <a:ext cx="7689651" cy="47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48 370€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BUDGET TOTAL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26 jours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DURÉE DU PROJET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l’écoute 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Des questions 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projet : DIGICHEES</a:t>
            </a:r>
            <a:endParaRPr/>
          </a:p>
        </p:txBody>
      </p:sp>
      <p:pic>
        <p:nvPicPr>
          <p:cNvPr id="75" name="Google Shape;75;p15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600" y="685375"/>
            <a:ext cx="323475" cy="3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5050" y="73280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 des objectifs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Le projet ne démarre que dans 3 mois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Il se fait sur 30 jours ouvrés sur site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Le budget maximum est de 50 000€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Priorité sur : Administration &amp; OP-Colis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acteurs</a:t>
            </a:r>
            <a:endParaRPr/>
          </a:p>
        </p:txBody>
      </p:sp>
      <p:pic>
        <p:nvPicPr>
          <p:cNvPr id="88" name="Google Shape;88;p17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5050" y="7328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7425" y="7328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05600" y="685375"/>
            <a:ext cx="323475" cy="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L’Équipe de prestataire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Chef de projet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équipe de 4 développeurs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Digichees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PDG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DSI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responsable marketing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Deux utilisateurs : un expérimenté et un débutant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75" y="379250"/>
            <a:ext cx="4078850" cy="43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matrice pouvoir et intérêt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Permet de mieux </a:t>
            </a:r>
            <a:r>
              <a:rPr lang="fr"/>
              <a:t>visualiser l’impact des différents acteurs du projet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Meilleure gestion des acteurs du projet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