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96ecb74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96ecb74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96ecb74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f96ecb7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998154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f998154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f998154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f998154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f9981547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f9981547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GESTION DE PROJET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chemeClr val="dk1"/>
                </a:solidFill>
              </a:rPr>
              <a:t>Fondamentaux de la Gestion de projet informatique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chemeClr val="dk1"/>
                </a:solidFill>
              </a:rPr>
              <a:t>2023-D02 Data Engineer 100% Alternance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75" y="1251250"/>
            <a:ext cx="88296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13" y="3256425"/>
            <a:ext cx="8839200" cy="10871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075"/>
            <a:ext cx="9143998" cy="462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BUDGET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77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RISQUES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60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