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f52ddac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f52ddac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96ecb74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96ecb74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96ecb74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96ecb74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f9981547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f9981547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f9981547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f998154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f9981547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f9981547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f52ddac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f52ddac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f52ddac7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f52ddac7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f52ddac7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4f52ddac7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TP GESTION DE PROJET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chemeClr val="dk1"/>
                </a:solidFill>
              </a:rPr>
              <a:t>Fondamentaux de la Gestion de projet informatique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200">
                <a:solidFill>
                  <a:schemeClr val="dk1"/>
                </a:solidFill>
              </a:rPr>
              <a:t>2023-D02 Data Engineer 100% Alternance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Quelles pratiques mettez-vous en place 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L’organisation de réunion courte mais efficace pour voir l’évolution du projet et des équipes de développement (daily)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Gestion du backlog et mise en place des différentes users stories, avec le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L’application d’itération courte afin d’une livraison continue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rétrospectives régulières, feedback et tests continus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Mise en place d’un poker planning pour estimer les temps par tâches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75" y="1251250"/>
            <a:ext cx="882967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3" y="3256425"/>
            <a:ext cx="8839200" cy="108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EQUIPE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075"/>
            <a:ext cx="9143998" cy="462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BUDGET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70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RISQUES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0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720"/>
              <a:t>Reprendre le TP d'hier en précisant en quoi une approche agile serait bénéfique ?</a:t>
            </a:r>
            <a:endParaRPr sz="152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d’être plus agile quant </a:t>
            </a:r>
            <a:r>
              <a:rPr lang="fr"/>
              <a:t>à la</a:t>
            </a:r>
            <a:r>
              <a:rPr lang="fr"/>
              <a:t> modification que pourrait souhaiter le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Possibilité de fluidifier les différentes étapes du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Implication plus grande du client dans le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Transparence du produit, chaque étape est (ou non) validé par le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Mise à jour grâce aux itérations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/>
              <a:t>Qu'est-ce qui change en passant sur le paradigme de l'agilité ?</a:t>
            </a:r>
            <a:endParaRPr sz="2320"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Ressources attribué à une tâche remplacé par l’auto-gestion de l’équipe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Les durées sont différentes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livraisons plus fréquentes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Des réunions plus fréquentes entre les différents acteurs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budget qui sera plus proche de la réalité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La date de rendu de projet peut être différents en fonction du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Le cadre de projet est plus à même de bouger et donc moins de stabilité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/>
              <a:t>Comment </a:t>
            </a:r>
            <a:r>
              <a:rPr lang="fr" sz="2320"/>
              <a:t>organisez-vous votre</a:t>
            </a:r>
            <a:r>
              <a:rPr lang="fr" sz="2320"/>
              <a:t> équipe avec les rôles agiles ?</a:t>
            </a:r>
            <a:endParaRPr sz="2320"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Ajout d’un 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L’expert data pourrait être le Scrum Master afin d’avoir une plus grande implication dans le projet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Chef de projet et client en partie prenante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Potentiellement un sponsor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