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9A2BA-906F-0D94-E3DE-3B23CDAC5E06}" v="94" dt="2025-04-09T23:25:22.319"/>
    <p1510:client id="{6329B89B-927D-AB2A-C42D-5C96BA4544A1}" v="19" dt="2025-04-09T23:11:55.019"/>
    <p1510:client id="{F1D8F44A-C9F5-94E0-3750-A1EFEB1AFEE6}" v="4" dt="2025-04-09T23:13:12.8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ea typeface="+mj-lt"/>
                <a:cs typeface="+mj-lt"/>
              </a:rPr>
              <a:t>Introduction to the Agile Methodology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3321"/>
            <a:ext cx="9374037" cy="145447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600" dirty="0">
                <a:ea typeface="+mn-lt"/>
                <a:cs typeface="+mn-lt"/>
              </a:rPr>
              <a:t>Define it. Toss in “iterative,” “collaborative,” “value-driven.” Maybe put a shiny graphic with sticky notes.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9E1BB-54FB-9CB9-F609-F5941C4CF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29706" cy="76409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ea typeface="+mj-lt"/>
                <a:cs typeface="+mj-lt"/>
              </a:rPr>
              <a:t>Scrum Roles</a:t>
            </a:r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F804FE2-C46C-F713-9BBB-E1C4FCA24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21900" cy="22558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Scrum Master:</a:t>
            </a:r>
            <a:r>
              <a:rPr lang="en-US" dirty="0">
                <a:ea typeface="+mn-lt"/>
                <a:cs typeface="+mn-lt"/>
              </a:rPr>
              <a:t> removes blockers, facilitates meetings</a:t>
            </a:r>
            <a:endParaRPr lang="en-US" dirty="0"/>
          </a:p>
          <a:p>
            <a:r>
              <a:rPr lang="en-US" b="1">
                <a:ea typeface="+mn-lt"/>
                <a:cs typeface="+mn-lt"/>
              </a:rPr>
              <a:t>Product Owner:</a:t>
            </a:r>
            <a:r>
              <a:rPr lang="en-US">
                <a:ea typeface="+mn-lt"/>
                <a:cs typeface="+mn-lt"/>
              </a:rPr>
              <a:t> owns backlog, talks to stakeholders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Team Members:</a:t>
            </a:r>
            <a:r>
              <a:rPr lang="en-US" dirty="0">
                <a:ea typeface="+mn-lt"/>
                <a:cs typeface="+mn-lt"/>
              </a:rPr>
              <a:t> do the actual work while gently resenting the other two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1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0828-3F7E-8C4E-0C9E-328849C4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24969" cy="884406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ea typeface="+mj-lt"/>
                <a:cs typeface="+mj-lt"/>
              </a:rPr>
              <a:t>SDLC in Agile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6640D-0CB1-1D62-57C0-80C933BA0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5415"/>
            <a:ext cx="10582442" cy="19851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List SDLC phases (Requirements, Design, Implementation, Testing, Deployment, Maintenance), then explain how Agile loops through them like a caffeinated hamster wheel.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0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A4F6B-5362-4C8B-8E9E-3EC6D7A9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77408" cy="65417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ea typeface="+mj-lt"/>
                <a:cs typeface="+mj-lt"/>
              </a:rPr>
              <a:t>When to Use What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CDC39-F90B-AAFA-AE64-9A611A041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5415"/>
            <a:ext cx="9753600" cy="22257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Use </a:t>
            </a:r>
            <a:r>
              <a:rPr lang="en-US" b="1" dirty="0">
                <a:ea typeface="+mn-lt"/>
                <a:cs typeface="+mn-lt"/>
              </a:rPr>
              <a:t>Waterfall</a:t>
            </a:r>
            <a:r>
              <a:rPr lang="en-US" dirty="0">
                <a:ea typeface="+mn-lt"/>
                <a:cs typeface="+mn-lt"/>
              </a:rPr>
              <a:t> when requirements are </a:t>
            </a:r>
            <a:r>
              <a:rPr lang="en-US" i="1" dirty="0">
                <a:ea typeface="+mn-lt"/>
                <a:cs typeface="+mn-lt"/>
              </a:rPr>
              <a:t>frozen in amber</a:t>
            </a:r>
            <a:endParaRPr lang="en-US" dirty="0"/>
          </a:p>
          <a:p>
            <a:pPr marL="0" indent="0">
              <a:buNone/>
            </a:pPr>
            <a:endParaRPr lang="en-US" i="1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Use </a:t>
            </a:r>
            <a:r>
              <a:rPr lang="en-US" b="1">
                <a:ea typeface="+mn-lt"/>
                <a:cs typeface="+mn-lt"/>
              </a:rPr>
              <a:t>Agile</a:t>
            </a:r>
            <a:r>
              <a:rPr lang="en-US">
                <a:ea typeface="+mn-lt"/>
                <a:cs typeface="+mn-lt"/>
              </a:rPr>
              <a:t> when client feedback is constant and features may change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0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893B-C5A4-0BD5-3A32-E101691F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27074" cy="1004721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  <a:ea typeface="+mj-lt"/>
                <a:cs typeface="+mj-lt"/>
              </a:rPr>
              <a:t>Waterfall vs. Agile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4" name="Content Placeholder 3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3D250AA3-E722-7DA4-0DC6-56BF9138E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053" y="2270805"/>
            <a:ext cx="10887835" cy="3460977"/>
          </a:xfrm>
        </p:spPr>
      </p:pic>
    </p:spTree>
    <p:extLst>
      <p:ext uri="{BB962C8B-B14F-4D97-AF65-F5344CB8AC3E}">
        <p14:creationId xmlns:p14="http://schemas.microsoft.com/office/powerpoint/2010/main" val="114468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Introduction to the Agile Methodology</vt:lpstr>
      <vt:lpstr>Scrum Roles</vt:lpstr>
      <vt:lpstr>SDLC in Agile</vt:lpstr>
      <vt:lpstr>When to Use What</vt:lpstr>
      <vt:lpstr>Waterfall vs. Agile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59</cp:revision>
  <dcterms:created xsi:type="dcterms:W3CDTF">2025-04-06T14:21:24Z</dcterms:created>
  <dcterms:modified xsi:type="dcterms:W3CDTF">2025-04-09T23:25:35Z</dcterms:modified>
</cp:coreProperties>
</file>