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34"/>
  </p:notesMasterIdLst>
  <p:sldIdLst>
    <p:sldId id="257" r:id="rId5"/>
    <p:sldId id="302" r:id="rId6"/>
    <p:sldId id="310" r:id="rId7"/>
    <p:sldId id="288" r:id="rId8"/>
    <p:sldId id="327" r:id="rId9"/>
    <p:sldId id="293" r:id="rId10"/>
    <p:sldId id="304" r:id="rId11"/>
    <p:sldId id="307" r:id="rId12"/>
    <p:sldId id="308" r:id="rId13"/>
    <p:sldId id="311" r:id="rId14"/>
    <p:sldId id="319" r:id="rId15"/>
    <p:sldId id="312" r:id="rId16"/>
    <p:sldId id="320" r:id="rId17"/>
    <p:sldId id="321" r:id="rId18"/>
    <p:sldId id="322" r:id="rId19"/>
    <p:sldId id="314" r:id="rId20"/>
    <p:sldId id="326" r:id="rId21"/>
    <p:sldId id="318" r:id="rId22"/>
    <p:sldId id="315" r:id="rId23"/>
    <p:sldId id="323" r:id="rId24"/>
    <p:sldId id="305" r:id="rId25"/>
    <p:sldId id="306" r:id="rId26"/>
    <p:sldId id="309" r:id="rId27"/>
    <p:sldId id="328" r:id="rId28"/>
    <p:sldId id="325" r:id="rId29"/>
    <p:sldId id="324" r:id="rId30"/>
    <p:sldId id="329" r:id="rId31"/>
    <p:sldId id="317" r:id="rId32"/>
    <p:sldId id="286" r:id="rId33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0"/>
      </p:sldLst>
    </p:custShow>
    <p:custShow name="Cadastro Positivo" id="1">
      <p:sldLst>
        <p:sld r:id="rId11"/>
        <p:sld r:id="rId12"/>
        <p:sld r:id="rId13"/>
      </p:sldLst>
    </p:custShow>
    <p:custShow name="IQVIA" id="2">
      <p:sldLst>
        <p:sld r:id="rId14"/>
        <p:sld r:id="rId15"/>
      </p:sldLst>
    </p:custShow>
    <p:custShow name="Close-up" id="3">
      <p:sldLst>
        <p:sld r:id="rId16"/>
        <p:sld r:id="rId17"/>
      </p:sldLst>
    </p:custShow>
    <p:custShow name="Periódicos" id="4">
      <p:sldLst>
        <p:sld r:id="rId18"/>
        <p:sld r:id="rId19"/>
      </p:sldLst>
    </p:custShow>
    <p:custShow name="Nova Sede" id="5">
      <p:sldLst>
        <p:sld r:id="rId20"/>
        <p:sld r:id="rId21"/>
        <p:sld r:id="rId22"/>
      </p:sldLst>
    </p:custShow>
    <p:custShow name="Rastreabilidade" id="6">
      <p:sldLst>
        <p:sld r:id="rId23"/>
        <p:sld r:id="rId24"/>
      </p:sldLst>
    </p:custShow>
    <p:custShow name="Laudo Técnico" id="7">
      <p:sldLst>
        <p:sld r:id="rId25"/>
        <p:sld r:id="rId26"/>
      </p:sldLst>
    </p:custShow>
    <p:custShow name="Plano de Saude" id="8">
      <p:sldLst>
        <p:sld r:id="rId28"/>
        <p:sld r:id="rId29"/>
      </p:sldLst>
    </p:custShow>
    <p:custShow name="Fórum de Roubo de Carga" id="9">
      <p:sldLst>
        <p:sld r:id="rId30"/>
        <p:sld r:id="rId31"/>
      </p:sldLst>
    </p:custShow>
    <p:custShow name="Concluidas" id="10">
      <p:sldLst>
        <p:sld r:id="rId32"/>
        <p:sld r:id="rId33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94660"/>
  </p:normalViewPr>
  <p:slideViewPr>
    <p:cSldViewPr>
      <p:cViewPr>
        <p:scale>
          <a:sx n="150" d="100"/>
          <a:sy n="150" d="100"/>
        </p:scale>
        <p:origin x="156" y="-23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51BB7FF8-3170-403C-82F3-E20445AC3E9D}"/>
    <pc:docChg chg="undo redo custSel addSld delSld modSld sldOrd">
      <pc:chgData name="Andre Bensemana" userId="dd1a81c44c8eafcf" providerId="LiveId" clId="{51BB7FF8-3170-403C-82F3-E20445AC3E9D}" dt="2018-09-10T14:54:05.772" v="8628" actId="6549"/>
      <pc:docMkLst>
        <pc:docMk/>
      </pc:docMkLst>
      <pc:sldChg chg="modSp">
        <pc:chgData name="Andre Bensemana" userId="dd1a81c44c8eafcf" providerId="LiveId" clId="{51BB7FF8-3170-403C-82F3-E20445AC3E9D}" dt="2018-09-06T18:02:12.146" v="8498" actId="20577"/>
        <pc:sldMkLst>
          <pc:docMk/>
          <pc:sldMk cId="0" sldId="257"/>
        </pc:sldMkLst>
        <pc:spChg chg="mod">
          <ac:chgData name="Andre Bensemana" userId="dd1a81c44c8eafcf" providerId="LiveId" clId="{51BB7FF8-3170-403C-82F3-E20445AC3E9D}" dt="2018-09-06T18:02:12.146" v="8498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51BB7FF8-3170-403C-82F3-E20445AC3E9D}" dt="2018-09-03T15:14:39.937" v="5683" actId="20577"/>
        <pc:sldMkLst>
          <pc:docMk/>
          <pc:sldMk cId="0" sldId="288"/>
        </pc:sldMkLst>
        <pc:graphicFrameChg chg="mod modGraphic">
          <ac:chgData name="Andre Bensemana" userId="dd1a81c44c8eafcf" providerId="LiveId" clId="{51BB7FF8-3170-403C-82F3-E20445AC3E9D}" dt="2018-09-03T15:14:39.937" v="5683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4:51:48.726" v="5646" actId="20577"/>
        <pc:sldMkLst>
          <pc:docMk/>
          <pc:sldMk cId="1615257068" sldId="293"/>
        </pc:sldMkLst>
        <pc:graphicFrameChg chg="modGraphic">
          <ac:chgData name="Andre Bensemana" userId="dd1a81c44c8eafcf" providerId="LiveId" clId="{51BB7FF8-3170-403C-82F3-E20445AC3E9D}" dt="2018-09-03T14:51:48.726" v="5646" actId="2057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8T14:02:53.821" v="256" actId="20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51BB7FF8-3170-403C-82F3-E20445AC3E9D}" dt="2018-09-06T16:12:16.416" v="8496" actId="108"/>
        <pc:sldMkLst>
          <pc:docMk/>
          <pc:sldMk cId="2247918294" sldId="302"/>
        </pc:sldMkLst>
        <pc:spChg chg="mod">
          <ac:chgData name="Andre Bensemana" userId="dd1a81c44c8eafcf" providerId="LiveId" clId="{51BB7FF8-3170-403C-82F3-E20445AC3E9D}" dt="2018-09-06T16:12:16.416" v="8496" actId="108"/>
          <ac:spMkLst>
            <pc:docMk/>
            <pc:sldMk cId="2247918294" sldId="302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06:52.852" v="8061" actId="20577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delSp modSp mod">
        <pc:chgData name="Andre Bensemana" userId="dd1a81c44c8eafcf" providerId="LiveId" clId="{51BB7FF8-3170-403C-82F3-E20445AC3E9D}" dt="2018-09-03T17:11:23.683" v="6346" actId="122"/>
        <pc:sldMkLst>
          <pc:docMk/>
          <pc:sldMk cId="184514451" sldId="304"/>
        </pc:sldMkLst>
        <pc:graphicFrameChg chg="mod modGraphic">
          <ac:chgData name="Andre Bensemana" userId="dd1a81c44c8eafcf" providerId="LiveId" clId="{51BB7FF8-3170-403C-82F3-E20445AC3E9D}" dt="2018-09-03T17:11:23.683" v="6346" actId="122"/>
          <ac:graphicFrameMkLst>
            <pc:docMk/>
            <pc:sldMk cId="184514451" sldId="304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04:12.903" v="6199" actId="1076"/>
          <ac:picMkLst>
            <pc:docMk/>
            <pc:sldMk cId="184514451" sldId="304"/>
            <ac:picMk id="20" creationId="{CBC3C5BE-6FEB-4EE3-A154-BAD0E73A88E2}"/>
          </ac:picMkLst>
        </pc:picChg>
        <pc:picChg chg="del">
          <ac:chgData name="Andre Bensemana" userId="dd1a81c44c8eafcf" providerId="LiveId" clId="{51BB7FF8-3170-403C-82F3-E20445AC3E9D}" dt="2018-08-29T20:09:30.056" v="2980" actId="478"/>
          <ac:picMkLst>
            <pc:docMk/>
            <pc:sldMk cId="184514451" sldId="304"/>
            <ac:picMk id="24" creationId="{0270AD94-1B22-4550-B0ED-CA665EDE8664}"/>
          </ac:picMkLst>
        </pc:picChg>
      </pc:sldChg>
      <pc:sldChg chg="modSp">
        <pc:chgData name="Andre Bensemana" userId="dd1a81c44c8eafcf" providerId="LiveId" clId="{51BB7FF8-3170-403C-82F3-E20445AC3E9D}" dt="2018-09-06T13:46:11.648" v="8027" actId="20577"/>
        <pc:sldMkLst>
          <pc:docMk/>
          <pc:sldMk cId="666377818" sldId="305"/>
        </pc:sldMkLst>
        <pc:graphicFrameChg chg="modGraphic">
          <ac:chgData name="Andre Bensemana" userId="dd1a81c44c8eafcf" providerId="LiveId" clId="{51BB7FF8-3170-403C-82F3-E20445AC3E9D}" dt="2018-09-06T13:46:11.648" v="8027" actId="20577"/>
          <ac:graphicFrameMkLst>
            <pc:docMk/>
            <pc:sldMk cId="666377818" sldId="305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48.645" v="8617" actId="207"/>
        <pc:sldMkLst>
          <pc:docMk/>
          <pc:sldMk cId="4260760086" sldId="306"/>
        </pc:sldMkLst>
        <pc:graphicFrameChg chg="modGraphic">
          <ac:chgData name="Andre Bensemana" userId="dd1a81c44c8eafcf" providerId="LiveId" clId="{51BB7FF8-3170-403C-82F3-E20445AC3E9D}" dt="2018-09-10T12:46:48.645" v="8617" actId="20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09:05.439" v="6260" actId="14734"/>
        <pc:sldMkLst>
          <pc:docMk/>
          <pc:sldMk cId="2738804307" sldId="307"/>
        </pc:sldMkLst>
        <pc:graphicFrameChg chg="modGraphic">
          <ac:chgData name="Andre Bensemana" userId="dd1a81c44c8eafcf" providerId="LiveId" clId="{51BB7FF8-3170-403C-82F3-E20445AC3E9D}" dt="2018-09-03T17:09:05.439" v="6260" actId="14734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8-30T19:04:09.422" v="3467" actId="207"/>
        <pc:sldMkLst>
          <pc:docMk/>
          <pc:sldMk cId="4156632848" sldId="308"/>
        </pc:sldMkLst>
        <pc:graphicFrameChg chg="mod modGraphic">
          <ac:chgData name="Andre Bensemana" userId="dd1a81c44c8eafcf" providerId="LiveId" clId="{51BB7FF8-3170-403C-82F3-E20445AC3E9D}" dt="2018-08-30T19:04:09.422" v="3467" actId="20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51BB7FF8-3170-403C-82F3-E20445AC3E9D}" dt="2018-08-29T20:23:38.464" v="3347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addSp delSp modSp mod">
        <pc:chgData name="Andre Bensemana" userId="dd1a81c44c8eafcf" providerId="LiveId" clId="{51BB7FF8-3170-403C-82F3-E20445AC3E9D}" dt="2018-09-10T14:54:05.772" v="8628" actId="6549"/>
        <pc:sldMkLst>
          <pc:docMk/>
          <pc:sldMk cId="2591488758" sldId="310"/>
        </pc:sldMkLst>
        <pc:graphicFrameChg chg="mod modGraphic">
          <ac:chgData name="Andre Bensemana" userId="dd1a81c44c8eafcf" providerId="LiveId" clId="{51BB7FF8-3170-403C-82F3-E20445AC3E9D}" dt="2018-09-10T14:54:05.772" v="8628" actId="6549"/>
          <ac:graphicFrameMkLst>
            <pc:docMk/>
            <pc:sldMk cId="2591488758" sldId="310"/>
            <ac:graphicFrameMk id="43" creationId="{00000000-0000-0000-0000-000000000000}"/>
          </ac:graphicFrameMkLst>
        </pc:graphicFrameChg>
        <pc:picChg chg="add del mod">
          <ac:chgData name="Andre Bensemana" userId="dd1a81c44c8eafcf" providerId="LiveId" clId="{51BB7FF8-3170-403C-82F3-E20445AC3E9D}" dt="2018-09-03T16:01:04.439" v="6157" actId="478"/>
          <ac:picMkLst>
            <pc:docMk/>
            <pc:sldMk cId="2591488758" sldId="310"/>
            <ac:picMk id="19" creationId="{19E064D1-322E-4D70-9C37-F3AD96DE93B1}"/>
          </ac:picMkLst>
        </pc:picChg>
        <pc:picChg chg="mod">
          <ac:chgData name="Andre Bensemana" userId="dd1a81c44c8eafcf" providerId="LiveId" clId="{51BB7FF8-3170-403C-82F3-E20445AC3E9D}" dt="2018-09-03T16:01:08.486" v="6159" actId="14100"/>
          <ac:picMkLst>
            <pc:docMk/>
            <pc:sldMk cId="2591488758" sldId="310"/>
            <ac:picMk id="20" creationId="{0AA73844-4CD3-426C-B73E-CB3DA2839023}"/>
          </ac:picMkLst>
        </pc:picChg>
        <pc:picChg chg="add mod">
          <ac:chgData name="Andre Bensemana" userId="dd1a81c44c8eafcf" providerId="LiveId" clId="{51BB7FF8-3170-403C-82F3-E20445AC3E9D}" dt="2018-09-03T16:01:16.061" v="6160" actId="571"/>
          <ac:picMkLst>
            <pc:docMk/>
            <pc:sldMk cId="2591488758" sldId="310"/>
            <ac:picMk id="21" creationId="{53F87891-E39A-44B1-A9E4-62D1479D64A2}"/>
          </ac:picMkLst>
        </pc:picChg>
        <pc:picChg chg="del mod">
          <ac:chgData name="Andre Bensemana" userId="dd1a81c44c8eafcf" providerId="LiveId" clId="{51BB7FF8-3170-403C-82F3-E20445AC3E9D}" dt="2018-08-29T19:50:06.076" v="2802" actId="478"/>
          <ac:picMkLst>
            <pc:docMk/>
            <pc:sldMk cId="2591488758" sldId="310"/>
            <ac:picMk id="21" creationId="{27C6482F-0772-4391-9CC6-DF76B407E559}"/>
          </ac:picMkLst>
        </pc:picChg>
        <pc:picChg chg="add mod">
          <ac:chgData name="Andre Bensemana" userId="dd1a81c44c8eafcf" providerId="LiveId" clId="{51BB7FF8-3170-403C-82F3-E20445AC3E9D}" dt="2018-09-03T16:01:32.888" v="6164" actId="1076"/>
          <ac:picMkLst>
            <pc:docMk/>
            <pc:sldMk cId="2591488758" sldId="310"/>
            <ac:picMk id="22" creationId="{EEF5B42F-020D-45EA-9227-954A0203F32C}"/>
          </ac:picMkLst>
        </pc:picChg>
        <pc:picChg chg="del mod">
          <ac:chgData name="Andre Bensemana" userId="dd1a81c44c8eafcf" providerId="LiveId" clId="{51BB7FF8-3170-403C-82F3-E20445AC3E9D}" dt="2018-09-03T15:57:59.534" v="6144" actId="478"/>
          <ac:picMkLst>
            <pc:docMk/>
            <pc:sldMk cId="2591488758" sldId="310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6:01:28.879" v="6163" actId="478"/>
          <ac:picMkLst>
            <pc:docMk/>
            <pc:sldMk cId="2591488758" sldId="310"/>
            <ac:picMk id="24" creationId="{704150B1-A97E-4065-BE6A-A2EACB08951D}"/>
          </ac:picMkLst>
        </pc:picChg>
        <pc:picChg chg="del mod">
          <ac:chgData name="Andre Bensemana" userId="dd1a81c44c8eafcf" providerId="LiveId" clId="{51BB7FF8-3170-403C-82F3-E20445AC3E9D}" dt="2018-08-29T19:50:03.236" v="2801" actId="478"/>
          <ac:picMkLst>
            <pc:docMk/>
            <pc:sldMk cId="2591488758" sldId="310"/>
            <ac:picMk id="25" creationId="{AFE77945-9761-44E5-8BAE-132F363F8FE9}"/>
          </ac:picMkLst>
        </pc:picChg>
      </pc:sldChg>
      <pc:sldChg chg="addSp modSp mod">
        <pc:chgData name="Andre Bensemana" userId="dd1a81c44c8eafcf" providerId="LiveId" clId="{51BB7FF8-3170-403C-82F3-E20445AC3E9D}" dt="2018-09-03T17:19:51.432" v="6516" actId="571"/>
        <pc:sldMkLst>
          <pc:docMk/>
          <pc:sldMk cId="1310524729" sldId="311"/>
        </pc:sldMkLst>
        <pc:graphicFrameChg chg="mod modGraphic">
          <ac:chgData name="Andre Bensemana" userId="dd1a81c44c8eafcf" providerId="LiveId" clId="{51BB7FF8-3170-403C-82F3-E20445AC3E9D}" dt="2018-09-03T17:19:43.664" v="6515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7:14:51.306" v="6408" actId="1037"/>
          <ac:picMkLst>
            <pc:docMk/>
            <pc:sldMk cId="1310524729" sldId="311"/>
            <ac:picMk id="17" creationId="{B4D1A35F-22D4-4497-B919-073FB4138B07}"/>
          </ac:picMkLst>
        </pc:picChg>
        <pc:picChg chg="add mod">
          <ac:chgData name="Andre Bensemana" userId="dd1a81c44c8eafcf" providerId="LiveId" clId="{51BB7FF8-3170-403C-82F3-E20445AC3E9D}" dt="2018-09-03T17:15:00.705" v="6412" actId="1036"/>
          <ac:picMkLst>
            <pc:docMk/>
            <pc:sldMk cId="1310524729" sldId="311"/>
            <ac:picMk id="18" creationId="{2FC3449D-0EF1-44A3-9C3D-8B87A20677DD}"/>
          </ac:picMkLst>
        </pc:picChg>
        <pc:picChg chg="add mod">
          <ac:chgData name="Andre Bensemana" userId="dd1a81c44c8eafcf" providerId="LiveId" clId="{51BB7FF8-3170-403C-82F3-E20445AC3E9D}" dt="2018-09-03T17:19:51.432" v="6516" actId="571"/>
          <ac:picMkLst>
            <pc:docMk/>
            <pc:sldMk cId="1310524729" sldId="311"/>
            <ac:picMk id="22" creationId="{742F4A34-4999-40F2-8F77-D05BB92A2885}"/>
          </ac:picMkLst>
        </pc:picChg>
      </pc:sldChg>
      <pc:sldChg chg="addSp modSp mod">
        <pc:chgData name="Andre Bensemana" userId="dd1a81c44c8eafcf" providerId="LiveId" clId="{51BB7FF8-3170-403C-82F3-E20445AC3E9D}" dt="2018-09-03T17:35:15.295" v="7013" actId="27918"/>
        <pc:sldMkLst>
          <pc:docMk/>
          <pc:sldMk cId="1202944582" sldId="312"/>
        </pc:sldMkLst>
        <pc:spChg chg="mod">
          <ac:chgData name="Andre Bensemana" userId="dd1a81c44c8eafcf" providerId="LiveId" clId="{51BB7FF8-3170-403C-82F3-E20445AC3E9D}" dt="2018-09-03T17:29:38.545" v="6872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03T17:34:50.523" v="7008" actId="2057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3T17:32:00.583" v="6961" actId="1076"/>
          <ac:picMkLst>
            <pc:docMk/>
            <pc:sldMk cId="1202944582" sldId="312"/>
            <ac:picMk id="16" creationId="{F86592E8-C8D0-4194-B1D7-1B6249A5251E}"/>
          </ac:picMkLst>
        </pc:picChg>
        <pc:picChg chg="add mod">
          <ac:chgData name="Andre Bensemana" userId="dd1a81c44c8eafcf" providerId="LiveId" clId="{51BB7FF8-3170-403C-82F3-E20445AC3E9D}" dt="2018-09-03T17:34:56.498" v="7009" actId="571"/>
          <ac:picMkLst>
            <pc:docMk/>
            <pc:sldMk cId="1202944582" sldId="312"/>
            <ac:picMk id="17" creationId="{9EA95470-BF07-4247-B86F-2EC8AE2B7F92}"/>
          </ac:picMkLst>
        </pc:picChg>
      </pc:sldChg>
      <pc:sldChg chg="delSp modSp mod">
        <pc:chgData name="Andre Bensemana" userId="dd1a81c44c8eafcf" providerId="LiveId" clId="{51BB7FF8-3170-403C-82F3-E20445AC3E9D}" dt="2018-09-10T14:14:17.837" v="8626" actId="27918"/>
        <pc:sldMkLst>
          <pc:docMk/>
          <pc:sldMk cId="2205555739" sldId="314"/>
        </pc:sldMkLst>
        <pc:spChg chg="mod">
          <ac:chgData name="Andre Bensemana" userId="dd1a81c44c8eafcf" providerId="LiveId" clId="{51BB7FF8-3170-403C-82F3-E20445AC3E9D}" dt="2018-08-29T14:19:01.385" v="514" actId="20577"/>
          <ac:spMkLst>
            <pc:docMk/>
            <pc:sldMk cId="2205555739" sldId="314"/>
            <ac:spMk id="12" creationId="{00000000-0000-0000-0000-000000000000}"/>
          </ac:spMkLst>
        </pc:spChg>
        <pc:graphicFrameChg chg="mod modGraphic">
          <ac:chgData name="Andre Bensemana" userId="dd1a81c44c8eafcf" providerId="LiveId" clId="{51BB7FF8-3170-403C-82F3-E20445AC3E9D}" dt="2018-09-10T14:13:40.123" v="8623" actId="20577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del mod">
          <ac:chgData name="Andre Bensemana" userId="dd1a81c44c8eafcf" providerId="LiveId" clId="{51BB7FF8-3170-403C-82F3-E20445AC3E9D}" dt="2018-08-29T14:22:21.805" v="604" actId="478"/>
          <ac:picMkLst>
            <pc:docMk/>
            <pc:sldMk cId="2205555739" sldId="314"/>
            <ac:picMk id="48" creationId="{00000000-0000-0000-0000-000000000000}"/>
          </ac:picMkLst>
        </pc:picChg>
      </pc:sldChg>
      <pc:sldChg chg="addSp delSp modSp">
        <pc:chgData name="Andre Bensemana" userId="dd1a81c44c8eafcf" providerId="LiveId" clId="{51BB7FF8-3170-403C-82F3-E20445AC3E9D}" dt="2018-09-03T19:00:43.858" v="7953" actId="571"/>
        <pc:sldMkLst>
          <pc:docMk/>
          <pc:sldMk cId="2434745642" sldId="315"/>
        </pc:sldMkLst>
        <pc:graphicFrameChg chg="mod modGraphic">
          <ac:chgData name="Andre Bensemana" userId="dd1a81c44c8eafcf" providerId="LiveId" clId="{51BB7FF8-3170-403C-82F3-E20445AC3E9D}" dt="2018-09-03T18:55:36.725" v="7951" actId="6549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2" creationId="{A0D92FBE-F460-493B-824C-35B4636C41DA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23" creationId="{61D57DE0-2E4A-4077-9408-6B73F80481D5}"/>
          </ac:picMkLst>
        </pc:picChg>
        <pc:picChg chg="add del mod">
          <ac:chgData name="Andre Bensemana" userId="dd1a81c44c8eafcf" providerId="LiveId" clId="{51BB7FF8-3170-403C-82F3-E20445AC3E9D}" dt="2018-09-03T18:55:20.400" v="7950" actId="478"/>
          <ac:picMkLst>
            <pc:docMk/>
            <pc:sldMk cId="2434745642" sldId="315"/>
            <ac:picMk id="24" creationId="{E02F13AA-C0AD-4A48-A20D-8156821F61AD}"/>
          </ac:picMkLst>
        </pc:picChg>
        <pc:picChg chg="add mod">
          <ac:chgData name="Andre Bensemana" userId="dd1a81c44c8eafcf" providerId="LiveId" clId="{51BB7FF8-3170-403C-82F3-E20445AC3E9D}" dt="2018-09-03T19:00:36.243" v="7952" actId="571"/>
          <ac:picMkLst>
            <pc:docMk/>
            <pc:sldMk cId="2434745642" sldId="315"/>
            <ac:picMk id="25" creationId="{F8268654-FDA5-4EE3-A5F4-62C91D4CF18B}"/>
          </ac:picMkLst>
        </pc:picChg>
        <pc:picChg chg="add mod">
          <ac:chgData name="Andre Bensemana" userId="dd1a81c44c8eafcf" providerId="LiveId" clId="{51BB7FF8-3170-403C-82F3-E20445AC3E9D}" dt="2018-09-03T19:00:43.858" v="7953" actId="571"/>
          <ac:picMkLst>
            <pc:docMk/>
            <pc:sldMk cId="2434745642" sldId="315"/>
            <ac:picMk id="26" creationId="{1D28A3C3-5AA4-49AC-A478-5E1FF09B4BA0}"/>
          </ac:picMkLst>
        </pc:picChg>
        <pc:picChg chg="mod">
          <ac:chgData name="Andre Bensemana" userId="dd1a81c44c8eafcf" providerId="LiveId" clId="{51BB7FF8-3170-403C-82F3-E20445AC3E9D}" dt="2018-09-03T18:50:41.044" v="7945" actId="12788"/>
          <ac:picMkLst>
            <pc:docMk/>
            <pc:sldMk cId="2434745642" sldId="315"/>
            <ac:picMk id="48" creationId="{00000000-0000-0000-0000-000000000000}"/>
          </ac:picMkLst>
        </pc:picChg>
      </pc:sldChg>
      <pc:sldChg chg="addSp modSp">
        <pc:chgData name="Andre Bensemana" userId="dd1a81c44c8eafcf" providerId="LiveId" clId="{51BB7FF8-3170-403C-82F3-E20445AC3E9D}" dt="2018-08-30T18:59:23.577" v="3404" actId="1076"/>
        <pc:sldMkLst>
          <pc:docMk/>
          <pc:sldMk cId="2793415333" sldId="317"/>
        </pc:sldMkLst>
        <pc:spChg chg="add mod">
          <ac:chgData name="Andre Bensemana" userId="dd1a81c44c8eafcf" providerId="LiveId" clId="{51BB7FF8-3170-403C-82F3-E20445AC3E9D}" dt="2018-08-30T18:59:23.577" v="3404" actId="1076"/>
          <ac:spMkLst>
            <pc:docMk/>
            <pc:sldMk cId="2793415333" sldId="317"/>
            <ac:spMk id="2" creationId="{452E58FE-54C6-4241-A662-685D856E9442}"/>
          </ac:spMkLst>
        </pc:spChg>
      </pc:sldChg>
      <pc:sldChg chg="addSp delSp modSp ord">
        <pc:chgData name="Andre Bensemana" userId="dd1a81c44c8eafcf" providerId="LiveId" clId="{51BB7FF8-3170-403C-82F3-E20445AC3E9D}" dt="2018-09-06T15:58:03.038" v="8495" actId="108"/>
        <pc:sldMkLst>
          <pc:docMk/>
          <pc:sldMk cId="3439983515" sldId="318"/>
        </pc:sldMkLst>
        <pc:spChg chg="mod">
          <ac:chgData name="Andre Bensemana" userId="dd1a81c44c8eafcf" providerId="LiveId" clId="{51BB7FF8-3170-403C-82F3-E20445AC3E9D}" dt="2018-08-31T20:18:16.825" v="4270" actId="20577"/>
          <ac:spMkLst>
            <pc:docMk/>
            <pc:sldMk cId="3439983515" sldId="318"/>
            <ac:spMk id="24" creationId="{00000000-0000-0000-0000-000000000000}"/>
          </ac:spMkLst>
        </pc:spChg>
        <pc:graphicFrameChg chg="add del mod">
          <ac:chgData name="Andre Bensemana" userId="dd1a81c44c8eafcf" providerId="LiveId" clId="{51BB7FF8-3170-403C-82F3-E20445AC3E9D}" dt="2018-08-31T20:21:33.347" v="4428" actId="20577"/>
          <ac:graphicFrameMkLst>
            <pc:docMk/>
            <pc:sldMk cId="3439983515" sldId="318"/>
            <ac:graphicFrameMk id="2" creationId="{525D67F9-2DEF-455E-A948-7F9B689D735D}"/>
          </ac:graphicFrameMkLst>
        </pc:graphicFrameChg>
        <pc:graphicFrameChg chg="add del mod">
          <ac:chgData name="Andre Bensemana" userId="dd1a81c44c8eafcf" providerId="LiveId" clId="{51BB7FF8-3170-403C-82F3-E20445AC3E9D}" dt="2018-09-03T18:31:50.569" v="7584" actId="20577"/>
          <ac:graphicFrameMkLst>
            <pc:docMk/>
            <pc:sldMk cId="3439983515" sldId="318"/>
            <ac:graphicFrameMk id="2" creationId="{4D237DEE-91DC-4DF0-B6F8-18F65A3EDC00}"/>
          </ac:graphicFrameMkLst>
        </pc:graphicFrameChg>
        <pc:graphicFrameChg chg="add del mod">
          <ac:chgData name="Andre Bensemana" userId="dd1a81c44c8eafcf" providerId="LiveId" clId="{51BB7FF8-3170-403C-82F3-E20445AC3E9D}" dt="2018-09-03T18:31:59.634" v="7587" actId="20577"/>
          <ac:graphicFrameMkLst>
            <pc:docMk/>
            <pc:sldMk cId="3439983515" sldId="318"/>
            <ac:graphicFrameMk id="3" creationId="{9B30B322-EEF4-4A1C-A246-D30B5DF87F25}"/>
          </ac:graphicFrameMkLst>
        </pc:graphicFrameChg>
        <pc:graphicFrameChg chg="add del mod">
          <ac:chgData name="Andre Bensemana" userId="dd1a81c44c8eafcf" providerId="LiveId" clId="{51BB7FF8-3170-403C-82F3-E20445AC3E9D}" dt="2018-08-31T20:21:43.594" v="4431" actId="20577"/>
          <ac:graphicFrameMkLst>
            <pc:docMk/>
            <pc:sldMk cId="3439983515" sldId="318"/>
            <ac:graphicFrameMk id="3" creationId="{AA581E85-2F44-428E-8557-5393F9A0AE7C}"/>
          </ac:graphicFrameMkLst>
        </pc:graphicFrameChg>
        <pc:graphicFrameChg chg="mod modGraphic">
          <ac:chgData name="Andre Bensemana" userId="dd1a81c44c8eafcf" providerId="LiveId" clId="{51BB7FF8-3170-403C-82F3-E20445AC3E9D}" dt="2018-09-03T18:48:56.468" v="7942" actId="20577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09.457" v="8615" actId="207"/>
        <pc:sldMkLst>
          <pc:docMk/>
          <pc:sldMk cId="1127376286" sldId="319"/>
        </pc:sldMkLst>
        <pc:graphicFrameChg chg="mod modGraphic">
          <ac:chgData name="Andre Bensemana" userId="dd1a81c44c8eafcf" providerId="LiveId" clId="{51BB7FF8-3170-403C-82F3-E20445AC3E9D}" dt="2018-09-10T12:46:09.457" v="8615" actId="207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10T12:46:23.485" v="8616" actId="207"/>
        <pc:sldMkLst>
          <pc:docMk/>
          <pc:sldMk cId="1915305187" sldId="320"/>
        </pc:sldMkLst>
        <pc:graphicFrameChg chg="mod modGraphic">
          <ac:chgData name="Andre Bensemana" userId="dd1a81c44c8eafcf" providerId="LiveId" clId="{51BB7FF8-3170-403C-82F3-E20445AC3E9D}" dt="2018-09-10T12:46:23.485" v="8616" actId="207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51BB7FF8-3170-403C-82F3-E20445AC3E9D}" dt="2018-09-03T17:56:35.531" v="7024" actId="14734"/>
        <pc:sldMkLst>
          <pc:docMk/>
          <pc:sldMk cId="728422934" sldId="321"/>
        </pc:sldMkLst>
        <pc:graphicFrameChg chg="modGraphic">
          <ac:chgData name="Andre Bensemana" userId="dd1a81c44c8eafcf" providerId="LiveId" clId="{51BB7FF8-3170-403C-82F3-E20445AC3E9D}" dt="2018-09-03T17:56:35.531" v="7024" actId="14734"/>
          <ac:graphicFrameMkLst>
            <pc:docMk/>
            <pc:sldMk cId="728422934" sldId="321"/>
            <ac:graphicFrameMk id="43" creationId="{00000000-0000-0000-0000-000000000000}"/>
          </ac:graphicFrameMkLst>
        </pc:graphicFrameChg>
      </pc:sldChg>
      <pc:sldChg chg="ord">
        <pc:chgData name="Andre Bensemana" userId="dd1a81c44c8eafcf" providerId="LiveId" clId="{51BB7FF8-3170-403C-82F3-E20445AC3E9D}" dt="2018-08-29T20:37:45.720" v="3349" actId="20577"/>
        <pc:sldMkLst>
          <pc:docMk/>
          <pc:sldMk cId="838639974" sldId="322"/>
        </pc:sldMkLst>
      </pc:sldChg>
      <pc:sldChg chg="modSp ord">
        <pc:chgData name="Andre Bensemana" userId="dd1a81c44c8eafcf" providerId="LiveId" clId="{51BB7FF8-3170-403C-82F3-E20445AC3E9D}" dt="2018-09-06T15:57:58.255" v="8494" actId="108"/>
        <pc:sldMkLst>
          <pc:docMk/>
          <pc:sldMk cId="2630542297" sldId="323"/>
        </pc:sldMkLst>
        <pc:graphicFrameChg chg="modGraphic">
          <ac:chgData name="Andre Bensemana" userId="dd1a81c44c8eafcf" providerId="LiveId" clId="{51BB7FF8-3170-403C-82F3-E20445AC3E9D}" dt="2018-08-29T19:17:08.208" v="2240" actId="20577"/>
          <ac:graphicFrameMkLst>
            <pc:docMk/>
            <pc:sldMk cId="2630542297" sldId="323"/>
            <ac:graphicFrameMk id="10" creationId="{00000000-0000-0000-0000-000000000000}"/>
          </ac:graphicFrameMkLst>
        </pc:graphicFrameChg>
      </pc:sldChg>
      <pc:sldChg chg="delSp modSp add mod ord">
        <pc:chgData name="Andre Bensemana" userId="dd1a81c44c8eafcf" providerId="LiveId" clId="{51BB7FF8-3170-403C-82F3-E20445AC3E9D}" dt="2018-09-06T15:07:03.811" v="8062" actId="108"/>
        <pc:sldMkLst>
          <pc:docMk/>
          <pc:sldMk cId="1544292892" sldId="324"/>
        </pc:sldMkLst>
        <pc:spChg chg="mod">
          <ac:chgData name="Andre Bensemana" userId="dd1a81c44c8eafcf" providerId="LiveId" clId="{51BB7FF8-3170-403C-82F3-E20445AC3E9D}" dt="2018-08-31T17:25:44.655" v="3960" actId="20577"/>
          <ac:spMkLst>
            <pc:docMk/>
            <pc:sldMk cId="1544292892" sldId="324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8-31T19:08:45.753" v="4164" actId="20577"/>
          <ac:graphicFrameMkLst>
            <pc:docMk/>
            <pc:sldMk cId="1544292892" sldId="324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51BB7FF8-3170-403C-82F3-E20445AC3E9D}" dt="2018-09-03T20:42:15.791" v="7954" actId="478"/>
          <ac:picMkLst>
            <pc:docMk/>
            <pc:sldMk cId="1544292892" sldId="324"/>
            <ac:picMk id="19" creationId="{00000000-0000-0000-0000-000000000000}"/>
          </ac:picMkLst>
        </pc:picChg>
        <pc:picChg chg="del mod">
          <ac:chgData name="Andre Bensemana" userId="dd1a81c44c8eafcf" providerId="LiveId" clId="{51BB7FF8-3170-403C-82F3-E20445AC3E9D}" dt="2018-08-31T18:27:16.765" v="3967" actId="478"/>
          <ac:picMkLst>
            <pc:docMk/>
            <pc:sldMk cId="1544292892" sldId="324"/>
            <ac:picMk id="22" creationId="{A0D92FBE-F460-493B-824C-35B4636C41DA}"/>
          </ac:picMkLst>
        </pc:picChg>
        <pc:picChg chg="del mod">
          <ac:chgData name="Andre Bensemana" userId="dd1a81c44c8eafcf" providerId="LiveId" clId="{51BB7FF8-3170-403C-82F3-E20445AC3E9D}" dt="2018-08-31T18:27:15.976" v="3966" actId="478"/>
          <ac:picMkLst>
            <pc:docMk/>
            <pc:sldMk cId="1544292892" sldId="324"/>
            <ac:picMk id="23" creationId="{61D57DE0-2E4A-4077-9408-6B73F80481D5}"/>
          </ac:picMkLst>
        </pc:picChg>
        <pc:picChg chg="del mod">
          <ac:chgData name="Andre Bensemana" userId="dd1a81c44c8eafcf" providerId="LiveId" clId="{51BB7FF8-3170-403C-82F3-E20445AC3E9D}" dt="2018-08-31T18:27:17.529" v="3968" actId="478"/>
          <ac:picMkLst>
            <pc:docMk/>
            <pc:sldMk cId="1544292892" sldId="324"/>
            <ac:picMk id="24" creationId="{6EBB8F62-1181-47B0-914C-B871D087F473}"/>
          </ac:picMkLst>
        </pc:picChg>
        <pc:picChg chg="del">
          <ac:chgData name="Andre Bensemana" userId="dd1a81c44c8eafcf" providerId="LiveId" clId="{51BB7FF8-3170-403C-82F3-E20445AC3E9D}" dt="2018-08-31T18:27:18.494" v="3969" actId="478"/>
          <ac:picMkLst>
            <pc:docMk/>
            <pc:sldMk cId="1544292892" sldId="324"/>
            <ac:picMk id="25" creationId="{A24D1ED4-76DB-4897-8937-7F71C0D5E9BA}"/>
          </ac:picMkLst>
        </pc:picChg>
        <pc:picChg chg="del mod">
          <ac:chgData name="Andre Bensemana" userId="dd1a81c44c8eafcf" providerId="LiveId" clId="{51BB7FF8-3170-403C-82F3-E20445AC3E9D}" dt="2018-08-31T18:27:15.186" v="3965" actId="478"/>
          <ac:picMkLst>
            <pc:docMk/>
            <pc:sldMk cId="1544292892" sldId="324"/>
            <ac:picMk id="48" creationId="{00000000-0000-0000-0000-000000000000}"/>
          </ac:picMkLst>
        </pc:picChg>
      </pc:sldChg>
      <pc:sldChg chg="modSp add ord">
        <pc:chgData name="Andre Bensemana" userId="dd1a81c44c8eafcf" providerId="LiveId" clId="{51BB7FF8-3170-403C-82F3-E20445AC3E9D}" dt="2018-09-06T15:39:57.941" v="8490" actId="108"/>
        <pc:sldMkLst>
          <pc:docMk/>
          <pc:sldMk cId="1251433899" sldId="325"/>
        </pc:sldMkLst>
        <pc:graphicFrameChg chg="modGraphic">
          <ac:chgData name="Andre Bensemana" userId="dd1a81c44c8eafcf" providerId="LiveId" clId="{51BB7FF8-3170-403C-82F3-E20445AC3E9D}" dt="2018-08-31T18:46:51.114" v="4149" actId="20577"/>
          <ac:graphicFrameMkLst>
            <pc:docMk/>
            <pc:sldMk cId="1251433899" sldId="325"/>
            <ac:graphicFrameMk id="10" creationId="{00000000-0000-0000-0000-000000000000}"/>
          </ac:graphicFrameMkLst>
        </pc:graphicFrameChg>
      </pc:sldChg>
      <pc:sldChg chg="add ord">
        <pc:chgData name="Andre Bensemana" userId="dd1a81c44c8eafcf" providerId="LiveId" clId="{51BB7FF8-3170-403C-82F3-E20445AC3E9D}" dt="2018-09-03T17:44:48.253" v="7023" actId="571"/>
        <pc:sldMkLst>
          <pc:docMk/>
          <pc:sldMk cId="371682565" sldId="326"/>
        </pc:sldMkLst>
      </pc:sldChg>
      <pc:sldChg chg="modSp add">
        <pc:chgData name="Andre Bensemana" userId="dd1a81c44c8eafcf" providerId="LiveId" clId="{51BB7FF8-3170-403C-82F3-E20445AC3E9D}" dt="2018-09-06T18:12:56.542" v="8608" actId="108"/>
        <pc:sldMkLst>
          <pc:docMk/>
          <pc:sldMk cId="4039329946" sldId="327"/>
        </pc:sldMkLst>
        <pc:graphicFrameChg chg="mod modGraphic">
          <ac:chgData name="Andre Bensemana" userId="dd1a81c44c8eafcf" providerId="LiveId" clId="{51BB7FF8-3170-403C-82F3-E20445AC3E9D}" dt="2018-09-06T18:12:56.542" v="8608" actId="108"/>
          <ac:graphicFrameMkLst>
            <pc:docMk/>
            <pc:sldMk cId="4039329946" sldId="327"/>
            <ac:graphicFrameMk id="10" creationId="{00000000-0000-0000-0000-000000000000}"/>
          </ac:graphicFrameMkLst>
        </pc:graphicFrameChg>
      </pc:sldChg>
      <pc:sldChg chg="addSp modSp add del">
        <pc:chgData name="Andre Bensemana" userId="dd1a81c44c8eafcf" providerId="LiveId" clId="{51BB7FF8-3170-403C-82F3-E20445AC3E9D}" dt="2018-09-03T17:41:22.167" v="7022" actId="2696"/>
        <pc:sldMkLst>
          <pc:docMk/>
          <pc:sldMk cId="2224736557" sldId="328"/>
        </pc:sldMkLst>
        <pc:graphicFrameChg chg="add modGraphic">
          <ac:chgData name="Andre Bensemana" userId="dd1a81c44c8eafcf" providerId="LiveId" clId="{51BB7FF8-3170-403C-82F3-E20445AC3E9D}" dt="2018-09-03T17:41:03.037" v="7021" actId="6549"/>
          <ac:graphicFrameMkLst>
            <pc:docMk/>
            <pc:sldMk cId="2224736557" sldId="328"/>
            <ac:graphicFrameMk id="2" creationId="{4FC4F641-4A00-4142-BC14-C19F3270A39C}"/>
          </ac:graphicFrameMkLst>
        </pc:graphicFrameChg>
      </pc:sldChg>
      <pc:sldChg chg="addSp modSp add mod">
        <pc:chgData name="Andre Bensemana" userId="dd1a81c44c8eafcf" providerId="LiveId" clId="{51BB7FF8-3170-403C-82F3-E20445AC3E9D}" dt="2018-09-06T15:32:42.636" v="8472" actId="27918"/>
        <pc:sldMkLst>
          <pc:docMk/>
          <pc:sldMk cId="3028340058" sldId="328"/>
        </pc:sldMkLst>
        <pc:spChg chg="mod">
          <ac:chgData name="Andre Bensemana" userId="dd1a81c44c8eafcf" providerId="LiveId" clId="{51BB7FF8-3170-403C-82F3-E20445AC3E9D}" dt="2018-09-06T15:10:25.245" v="8223" actId="20577"/>
          <ac:spMkLst>
            <pc:docMk/>
            <pc:sldMk cId="3028340058" sldId="328"/>
            <ac:spMk id="12" creationId="{00000000-0000-0000-0000-000000000000}"/>
          </ac:spMkLst>
        </pc:spChg>
        <pc:graphicFrameChg chg="modGraphic">
          <ac:chgData name="Andre Bensemana" userId="dd1a81c44c8eafcf" providerId="LiveId" clId="{51BB7FF8-3170-403C-82F3-E20445AC3E9D}" dt="2018-09-06T15:32:20.474" v="8464" actId="20577"/>
          <ac:graphicFrameMkLst>
            <pc:docMk/>
            <pc:sldMk cId="3028340058" sldId="328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51BB7FF8-3170-403C-82F3-E20445AC3E9D}" dt="2018-09-06T15:31:11.857" v="8394" actId="1037"/>
          <ac:picMkLst>
            <pc:docMk/>
            <pc:sldMk cId="3028340058" sldId="328"/>
            <ac:picMk id="16" creationId="{FE256F3B-8040-414C-9CA9-00E78AC46B02}"/>
          </ac:picMkLst>
        </pc:picChg>
        <pc:picChg chg="add mod">
          <ac:chgData name="Andre Bensemana" userId="dd1a81c44c8eafcf" providerId="LiveId" clId="{51BB7FF8-3170-403C-82F3-E20445AC3E9D}" dt="2018-09-06T15:31:02.416" v="8389" actId="1037"/>
          <ac:picMkLst>
            <pc:docMk/>
            <pc:sldMk cId="3028340058" sldId="328"/>
            <ac:picMk id="17" creationId="{C9035BED-1E5F-40B9-B4B6-5E0F9E4B262B}"/>
          </ac:picMkLst>
        </pc:picChg>
        <pc:picChg chg="add mod">
          <ac:chgData name="Andre Bensemana" userId="dd1a81c44c8eafcf" providerId="LiveId" clId="{51BB7FF8-3170-403C-82F3-E20445AC3E9D}" dt="2018-09-06T15:32:11.856" v="8458" actId="571"/>
          <ac:picMkLst>
            <pc:docMk/>
            <pc:sldMk cId="3028340058" sldId="328"/>
            <ac:picMk id="18" creationId="{442F464F-B3D5-4700-8DD0-8E201964C9DE}"/>
          </ac:picMkLst>
        </pc:picChg>
      </pc:sldChg>
      <pc:sldChg chg="add">
        <pc:chgData name="Andre Bensemana" userId="dd1a81c44c8eafcf" providerId="LiveId" clId="{51BB7FF8-3170-403C-82F3-E20445AC3E9D}" dt="2018-09-06T15:39:54.495" v="8489" actId="108"/>
        <pc:sldMkLst>
          <pc:docMk/>
          <pc:sldMk cId="2169063443" sldId="329"/>
        </pc:sldMkLst>
      </pc:sldChg>
    </pc:docChg>
  </pc:docChgLst>
  <pc:docChgLst>
    <pc:chgData name="Andre Bensemana" userId="dd1a81c44c8eafcf" providerId="LiveId" clId="{2FB64878-6A2A-4278-92F6-8D02E73649FA}"/>
    <pc:docChg chg="undo redo custSel addSld delSld modSld sldOrd modMainMaster modNotesMaster">
      <pc:chgData name="Andre Bensemana" userId="dd1a81c44c8eafcf" providerId="LiveId" clId="{2FB64878-6A2A-4278-92F6-8D02E73649FA}" dt="2018-08-20T18:10:38.430" v="2817"/>
      <pc:docMkLst>
        <pc:docMk/>
      </pc:docMkLst>
      <pc:sldChg chg="addSp modSp">
        <pc:chgData name="Andre Bensemana" userId="dd1a81c44c8eafcf" providerId="LiveId" clId="{2FB64878-6A2A-4278-92F6-8D02E73649FA}" dt="2018-08-16T14:23:11.284" v="1957" actId="20577"/>
        <pc:sldMkLst>
          <pc:docMk/>
          <pc:sldMk cId="0" sldId="257"/>
        </pc:sldMkLst>
        <pc:spChg chg="add mod">
          <ac:chgData name="Andre Bensemana" userId="dd1a81c44c8eafcf" providerId="LiveId" clId="{2FB64878-6A2A-4278-92F6-8D02E73649FA}" dt="2018-08-16T14:23:11.284" v="1957" actId="20577"/>
          <ac:spMkLst>
            <pc:docMk/>
            <pc:sldMk cId="0" sldId="257"/>
            <ac:spMk id="10" creationId="{C7BA2CB2-54E5-4B64-B0B9-6D3C225B2DE8}"/>
          </ac:spMkLst>
        </pc:spChg>
      </pc:sldChg>
      <pc:sldChg chg="modSp">
        <pc:chgData name="Andre Bensemana" userId="dd1a81c44c8eafcf" providerId="LiveId" clId="{2FB64878-6A2A-4278-92F6-8D02E73649FA}" dt="2018-08-06T15:30:42.775" v="72" actId="20577"/>
        <pc:sldMkLst>
          <pc:docMk/>
          <pc:sldMk cId="0" sldId="288"/>
        </pc:sldMkLst>
        <pc:graphicFrameChg chg="modGraphic">
          <ac:chgData name="Andre Bensemana" userId="dd1a81c44c8eafcf" providerId="LiveId" clId="{2FB64878-6A2A-4278-92F6-8D02E73649FA}" dt="2018-08-06T15:30:42.775" v="72" actId="20577"/>
          <ac:graphicFrameMkLst>
            <pc:docMk/>
            <pc:sldMk cId="0" sldId="288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26.968" v="2390" actId="207"/>
        <pc:sldMkLst>
          <pc:docMk/>
          <pc:sldMk cId="1615257068" sldId="293"/>
        </pc:sldMkLst>
        <pc:graphicFrameChg chg="mod modGraphic">
          <ac:chgData name="Andre Bensemana" userId="dd1a81c44c8eafcf" providerId="LiveId" clId="{2FB64878-6A2A-4278-92F6-8D02E73649FA}" dt="2018-08-20T15:12:26.968" v="2390" actId="207"/>
          <ac:graphicFrameMkLst>
            <pc:docMk/>
            <pc:sldMk cId="1615257068" sldId="293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13T18:28:38.744" v="1477" actId="20577"/>
          <ac:graphicFrameMkLst>
            <pc:docMk/>
            <pc:sldMk cId="1615257068" sldId="293"/>
            <ac:graphicFrameMk id="9" creationId="{00000000-0000-0000-0000-000000000000}"/>
          </ac:graphicFrameMkLst>
        </pc:graphicFrameChg>
      </pc:sldChg>
      <pc:sldChg chg="modSp mod">
        <pc:chgData name="Andre Bensemana" userId="dd1a81c44c8eafcf" providerId="LiveId" clId="{2FB64878-6A2A-4278-92F6-8D02E73649FA}" dt="2018-08-20T18:07:00.466" v="2755" actId="27918"/>
        <pc:sldMkLst>
          <pc:docMk/>
          <pc:sldMk cId="2247918294" sldId="302"/>
        </pc:sldMkLst>
        <pc:graphicFrameChg chg="mod modGraphic">
          <ac:chgData name="Andre Bensemana" userId="dd1a81c44c8eafcf" providerId="LiveId" clId="{2FB64878-6A2A-4278-92F6-8D02E73649FA}" dt="2018-08-13T13:31:55.330" v="1370" actId="14100"/>
          <ac:graphicFrameMkLst>
            <pc:docMk/>
            <pc:sldMk cId="2247918294" sldId="302"/>
            <ac:graphicFrameMk id="43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06T16:58:44.342" v="115" actId="20577"/>
        <pc:sldMkLst>
          <pc:docMk/>
          <pc:sldMk cId="184514451" sldId="304"/>
        </pc:sldMkLst>
        <pc:graphicFrameChg chg="modGraphic">
          <ac:chgData name="Andre Bensemana" userId="dd1a81c44c8eafcf" providerId="LiveId" clId="{2FB64878-6A2A-4278-92F6-8D02E73649FA}" dt="2018-08-06T16:58:44.342" v="115" actId="20577"/>
          <ac:graphicFrameMkLst>
            <pc:docMk/>
            <pc:sldMk cId="184514451" sldId="304"/>
            <ac:graphicFrameMk id="43" creationId="{00000000-0000-0000-0000-000000000000}"/>
          </ac:graphicFrameMkLst>
        </pc:graphicFrameChg>
      </pc:sldChg>
      <pc:sldChg chg="modSp mod ord">
        <pc:chgData name="Andre Bensemana" userId="dd1a81c44c8eafcf" providerId="LiveId" clId="{2FB64878-6A2A-4278-92F6-8D02E73649FA}" dt="2018-08-20T18:03:27.879" v="2741"/>
        <pc:sldMkLst>
          <pc:docMk/>
          <pc:sldMk cId="666377818" sldId="305"/>
        </pc:sldMkLst>
        <pc:graphicFrameChg chg="modGraphic">
          <ac:chgData name="Andre Bensemana" userId="dd1a81c44c8eafcf" providerId="LiveId" clId="{2FB64878-6A2A-4278-92F6-8D02E73649FA}" dt="2018-08-13T13:51:54.089" v="1430" actId="14734"/>
          <ac:graphicFrameMkLst>
            <pc:docMk/>
            <pc:sldMk cId="666377818" sldId="305"/>
            <ac:graphicFrameMk id="43" creationId="{00000000-0000-0000-0000-000000000000}"/>
          </ac:graphicFrameMkLst>
        </pc:graphicFrameChg>
        <pc:picChg chg="mod">
          <ac:chgData name="Andre Bensemana" userId="dd1a81c44c8eafcf" providerId="LiveId" clId="{2FB64878-6A2A-4278-92F6-8D02E73649FA}" dt="2018-08-13T13:51:58.280" v="1431" actId="1076"/>
          <ac:picMkLst>
            <pc:docMk/>
            <pc:sldMk cId="666377818" sldId="305"/>
            <ac:picMk id="25" creationId="{A24D1ED4-76DB-4897-8937-7F71C0D5E9BA}"/>
          </ac:picMkLst>
        </pc:picChg>
      </pc:sldChg>
      <pc:sldChg chg="modSp add del ord">
        <pc:chgData name="Andre Bensemana" userId="dd1a81c44c8eafcf" providerId="LiveId" clId="{2FB64878-6A2A-4278-92F6-8D02E73649FA}" dt="2018-08-20T18:03:27.879" v="2741"/>
        <pc:sldMkLst>
          <pc:docMk/>
          <pc:sldMk cId="4260760086" sldId="306"/>
        </pc:sldMkLst>
        <pc:graphicFrameChg chg="modGraphic">
          <ac:chgData name="Andre Bensemana" userId="dd1a81c44c8eafcf" providerId="LiveId" clId="{2FB64878-6A2A-4278-92F6-8D02E73649FA}" dt="2018-08-13T18:34:01.143" v="1639" actId="20577"/>
          <ac:graphicFrameMkLst>
            <pc:docMk/>
            <pc:sldMk cId="4260760086" sldId="306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20T15:12:39.232" v="2391" actId="207"/>
        <pc:sldMkLst>
          <pc:docMk/>
          <pc:sldMk cId="2738804307" sldId="307"/>
        </pc:sldMkLst>
        <pc:graphicFrameChg chg="mod modGraphic">
          <ac:chgData name="Andre Bensemana" userId="dd1a81c44c8eafcf" providerId="LiveId" clId="{2FB64878-6A2A-4278-92F6-8D02E73649FA}" dt="2018-08-20T15:12:39.232" v="2391" actId="207"/>
          <ac:graphicFrameMkLst>
            <pc:docMk/>
            <pc:sldMk cId="2738804307" sldId="307"/>
            <ac:graphicFrameMk id="10" creationId="{00000000-0000-0000-0000-000000000000}"/>
          </ac:graphicFrameMkLst>
        </pc:graphicFrameChg>
      </pc:sldChg>
      <pc:sldChg chg="modSp">
        <pc:chgData name="Andre Bensemana" userId="dd1a81c44c8eafcf" providerId="LiveId" clId="{2FB64878-6A2A-4278-92F6-8D02E73649FA}" dt="2018-08-13T18:32:14.195" v="1582" actId="20577"/>
        <pc:sldMkLst>
          <pc:docMk/>
          <pc:sldMk cId="4156632848" sldId="308"/>
        </pc:sldMkLst>
        <pc:graphicFrameChg chg="modGraphic">
          <ac:chgData name="Andre Bensemana" userId="dd1a81c44c8eafcf" providerId="LiveId" clId="{2FB64878-6A2A-4278-92F6-8D02E73649FA}" dt="2018-08-13T18:32:14.195" v="1582" actId="20577"/>
          <ac:graphicFrameMkLst>
            <pc:docMk/>
            <pc:sldMk cId="4156632848" sldId="308"/>
            <ac:graphicFrameMk id="6" creationId="{00000000-0000-0000-0000-000000000000}"/>
          </ac:graphicFrameMkLst>
        </pc:graphicFrameChg>
        <pc:graphicFrameChg chg="modGraphic">
          <ac:chgData name="Andre Bensemana" userId="dd1a81c44c8eafcf" providerId="LiveId" clId="{2FB64878-6A2A-4278-92F6-8D02E73649FA}" dt="2018-08-06T17:08:43.427" v="580" actId="20577"/>
          <ac:graphicFrameMkLst>
            <pc:docMk/>
            <pc:sldMk cId="4156632848" sldId="308"/>
            <ac:graphicFrameMk id="9" creationId="{00000000-0000-0000-0000-000000000000}"/>
          </ac:graphicFrameMkLst>
        </pc:graphicFrameChg>
      </pc:sldChg>
      <pc:sldChg chg="ord">
        <pc:chgData name="Andre Bensemana" userId="dd1a81c44c8eafcf" providerId="LiveId" clId="{2FB64878-6A2A-4278-92F6-8D02E73649FA}" dt="2018-08-20T18:03:27.879" v="2741"/>
        <pc:sldMkLst>
          <pc:docMk/>
          <pc:sldMk cId="809240902" sldId="309"/>
        </pc:sldMkLst>
      </pc:sldChg>
      <pc:sldChg chg="modSp">
        <pc:chgData name="Andre Bensemana" userId="dd1a81c44c8eafcf" providerId="LiveId" clId="{2FB64878-6A2A-4278-92F6-8D02E73649FA}" dt="2018-08-20T15:06:04.469" v="2305" actId="1076"/>
        <pc:sldMkLst>
          <pc:docMk/>
          <pc:sldMk cId="2591488758" sldId="310"/>
        </pc:sldMkLst>
        <pc:picChg chg="mod">
          <ac:chgData name="Andre Bensemana" userId="dd1a81c44c8eafcf" providerId="LiveId" clId="{2FB64878-6A2A-4278-92F6-8D02E73649FA}" dt="2018-08-20T15:06:04.469" v="2305" actId="1076"/>
          <ac:picMkLst>
            <pc:docMk/>
            <pc:sldMk cId="2591488758" sldId="310"/>
            <ac:picMk id="20" creationId="{0AA73844-4CD3-426C-B73E-CB3DA2839023}"/>
          </ac:picMkLst>
        </pc:picChg>
      </pc:sldChg>
      <pc:sldChg chg="addSp delSp modSp mod">
        <pc:chgData name="Andre Bensemana" userId="dd1a81c44c8eafcf" providerId="LiveId" clId="{2FB64878-6A2A-4278-92F6-8D02E73649FA}" dt="2018-08-20T15:13:32.329" v="2392" actId="20577"/>
        <pc:sldMkLst>
          <pc:docMk/>
          <pc:sldMk cId="1310524729" sldId="311"/>
        </pc:sldMkLst>
        <pc:spChg chg="mod">
          <ac:chgData name="Andre Bensemana" userId="dd1a81c44c8eafcf" providerId="LiveId" clId="{2FB64878-6A2A-4278-92F6-8D02E73649FA}" dt="2018-08-13T18:38:56.516" v="1906" actId="20577"/>
          <ac:spMkLst>
            <pc:docMk/>
            <pc:sldMk cId="1310524729" sldId="311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5:13:32.329" v="2392" actId="20577"/>
          <ac:graphicFrameMkLst>
            <pc:docMk/>
            <pc:sldMk cId="1310524729" sldId="311"/>
            <ac:graphicFrameMk id="43" creationId="{00000000-0000-0000-0000-000000000000}"/>
          </ac:graphicFrameMkLst>
        </pc:graphicFrameChg>
        <pc:picChg chg="add mod">
          <ac:chgData name="Andre Bensemana" userId="dd1a81c44c8eafcf" providerId="LiveId" clId="{2FB64878-6A2A-4278-92F6-8D02E73649FA}" dt="2018-08-16T14:27:40.749" v="2128" actId="571"/>
          <ac:picMkLst>
            <pc:docMk/>
            <pc:sldMk cId="1310524729" sldId="311"/>
            <ac:picMk id="17" creationId="{B4D1A35F-22D4-4497-B919-073FB4138B07}"/>
          </ac:picMkLst>
        </pc:picChg>
        <pc:picChg chg="del">
          <ac:chgData name="Andre Bensemana" userId="dd1a81c44c8eafcf" providerId="LiveId" clId="{2FB64878-6A2A-4278-92F6-8D02E73649FA}" dt="2018-08-06T17:24:15.761" v="878" actId="478"/>
          <ac:picMkLst>
            <pc:docMk/>
            <pc:sldMk cId="1310524729" sldId="311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6T17:24:38.679" v="881" actId="478"/>
          <ac:picMkLst>
            <pc:docMk/>
            <pc:sldMk cId="1310524729" sldId="311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6T17:24:13.175" v="877" actId="478"/>
          <ac:picMkLst>
            <pc:docMk/>
            <pc:sldMk cId="1310524729" sldId="311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6T17:24:10.795" v="876" actId="478"/>
          <ac:picMkLst>
            <pc:docMk/>
            <pc:sldMk cId="1310524729" sldId="311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6T17:25:37.391" v="888" actId="478"/>
          <ac:picMkLst>
            <pc:docMk/>
            <pc:sldMk cId="1310524729" sldId="311"/>
            <ac:picMk id="48" creationId="{00000000-0000-0000-0000-000000000000}"/>
          </ac:picMkLst>
        </pc:picChg>
      </pc:sldChg>
      <pc:sldChg chg="delSp modSp mod">
        <pc:chgData name="Andre Bensemana" userId="dd1a81c44c8eafcf" providerId="LiveId" clId="{2FB64878-6A2A-4278-92F6-8D02E73649FA}" dt="2018-08-20T18:10:38.430" v="2817"/>
        <pc:sldMkLst>
          <pc:docMk/>
          <pc:sldMk cId="1202944582" sldId="312"/>
        </pc:sldMkLst>
        <pc:spChg chg="mod">
          <ac:chgData name="Andre Bensemana" userId="dd1a81c44c8eafcf" providerId="LiveId" clId="{2FB64878-6A2A-4278-92F6-8D02E73649FA}" dt="2018-08-13T13:13:20.790" v="1246" actId="20577"/>
          <ac:spMkLst>
            <pc:docMk/>
            <pc:sldMk cId="1202944582" sldId="312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8:10:38.430" v="2817"/>
          <ac:graphicFrameMkLst>
            <pc:docMk/>
            <pc:sldMk cId="1202944582" sldId="312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16:15.813" v="905" actId="478"/>
          <ac:picMkLst>
            <pc:docMk/>
            <pc:sldMk cId="1202944582" sldId="312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7T20:17:09.496" v="912" actId="478"/>
          <ac:picMkLst>
            <pc:docMk/>
            <pc:sldMk cId="1202944582" sldId="312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3:08.034" v="919" actId="478"/>
          <ac:picMkLst>
            <pc:docMk/>
            <pc:sldMk cId="1202944582" sldId="312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16:30.426" v="907" actId="478"/>
          <ac:picMkLst>
            <pc:docMk/>
            <pc:sldMk cId="1202944582" sldId="312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16:27.855" v="906" actId="478"/>
          <ac:picMkLst>
            <pc:docMk/>
            <pc:sldMk cId="1202944582" sldId="312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3:50.999" v="930" actId="478"/>
          <ac:picMkLst>
            <pc:docMk/>
            <pc:sldMk cId="1202944582" sldId="312"/>
            <ac:picMk id="48" creationId="{00000000-0000-0000-0000-000000000000}"/>
          </ac:picMkLst>
        </pc:picChg>
      </pc:sldChg>
      <pc:sldChg chg="delSp modSp del mod">
        <pc:chgData name="Andre Bensemana" userId="dd1a81c44c8eafcf" providerId="LiveId" clId="{2FB64878-6A2A-4278-92F6-8D02E73649FA}" dt="2018-08-20T15:19:13.285" v="2457" actId="2696"/>
        <pc:sldMkLst>
          <pc:docMk/>
          <pc:sldMk cId="1487490815" sldId="313"/>
        </pc:sldMkLst>
        <pc:spChg chg="mod">
          <ac:chgData name="Andre Bensemana" userId="dd1a81c44c8eafcf" providerId="LiveId" clId="{2FB64878-6A2A-4278-92F6-8D02E73649FA}" dt="2018-08-07T20:46:10.541" v="1077" actId="20577"/>
          <ac:spMkLst>
            <pc:docMk/>
            <pc:sldMk cId="1487490815" sldId="313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07T20:46:53.386" v="1205" actId="6549"/>
          <ac:graphicFrameMkLst>
            <pc:docMk/>
            <pc:sldMk cId="1487490815" sldId="313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07T20:46:29.123" v="1192" actId="478"/>
          <ac:picMkLst>
            <pc:docMk/>
            <pc:sldMk cId="1487490815" sldId="313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7T20:46:30.231" v="1193" actId="478"/>
          <ac:picMkLst>
            <pc:docMk/>
            <pc:sldMk cId="1487490815" sldId="313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7T20:46:28.201" v="1191" actId="478"/>
          <ac:picMkLst>
            <pc:docMk/>
            <pc:sldMk cId="1487490815" sldId="313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7T20:46:27.375" v="1190" actId="478"/>
          <ac:picMkLst>
            <pc:docMk/>
            <pc:sldMk cId="1487490815" sldId="313"/>
            <ac:picMk id="25" creationId="{A24D1ED4-76DB-4897-8937-7F71C0D5E9BA}"/>
          </ac:picMkLst>
        </pc:picChg>
        <pc:picChg chg="del">
          <ac:chgData name="Andre Bensemana" userId="dd1a81c44c8eafcf" providerId="LiveId" clId="{2FB64878-6A2A-4278-92F6-8D02E73649FA}" dt="2018-08-07T20:46:48.101" v="1202" actId="478"/>
          <ac:picMkLst>
            <pc:docMk/>
            <pc:sldMk cId="1487490815" sldId="313"/>
            <ac:picMk id="48" creationId="{00000000-0000-0000-0000-000000000000}"/>
          </ac:picMkLst>
        </pc:picChg>
      </pc:sldChg>
      <pc:sldChg chg="addSp delSp modSp mod">
        <pc:chgData name="Andre Bensemana" userId="dd1a81c44c8eafcf" providerId="LiveId" clId="{2FB64878-6A2A-4278-92F6-8D02E73649FA}" dt="2018-08-16T14:37:12.056" v="2262" actId="27918"/>
        <pc:sldMkLst>
          <pc:docMk/>
          <pc:sldMk cId="2205555739" sldId="314"/>
        </pc:sldMkLst>
        <pc:graphicFrameChg chg="modGraphic">
          <ac:chgData name="Andre Bensemana" userId="dd1a81c44c8eafcf" providerId="LiveId" clId="{2FB64878-6A2A-4278-92F6-8D02E73649FA}" dt="2018-08-16T14:36:46.560" v="2250" actId="6549"/>
          <ac:graphicFrameMkLst>
            <pc:docMk/>
            <pc:sldMk cId="2205555739" sldId="314"/>
            <ac:graphicFrameMk id="43" creationId="{00000000-0000-0000-0000-000000000000}"/>
          </ac:graphicFrameMkLst>
        </pc:graphicFrameChg>
        <pc:picChg chg="add del">
          <ac:chgData name="Andre Bensemana" userId="dd1a81c44c8eafcf" providerId="LiveId" clId="{2FB64878-6A2A-4278-92F6-8D02E73649FA}" dt="2018-08-03T15:58:55.839" v="28" actId="478"/>
          <ac:picMkLst>
            <pc:docMk/>
            <pc:sldMk cId="2205555739" sldId="314"/>
            <ac:picMk id="19" creationId="{00000000-0000-0000-0000-000000000000}"/>
          </ac:picMkLst>
        </pc:picChg>
        <pc:picChg chg="del">
          <ac:chgData name="Andre Bensemana" userId="dd1a81c44c8eafcf" providerId="LiveId" clId="{2FB64878-6A2A-4278-92F6-8D02E73649FA}" dt="2018-08-03T15:56:00.315" v="25" actId="478"/>
          <ac:picMkLst>
            <pc:docMk/>
            <pc:sldMk cId="2205555739" sldId="314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03T15:56:01.998" v="26" actId="478"/>
          <ac:picMkLst>
            <pc:docMk/>
            <pc:sldMk cId="2205555739" sldId="314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03T15:55:59.542" v="24" actId="478"/>
          <ac:picMkLst>
            <pc:docMk/>
            <pc:sldMk cId="2205555739" sldId="314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03T15:55:58.863" v="23" actId="478"/>
          <ac:picMkLst>
            <pc:docMk/>
            <pc:sldMk cId="2205555739" sldId="314"/>
            <ac:picMk id="25" creationId="{A24D1ED4-76DB-4897-8937-7F71C0D5E9BA}"/>
          </ac:picMkLst>
        </pc:picChg>
      </pc:sldChg>
      <pc:sldChg chg="delSp modSp mod">
        <pc:chgData name="Andre Bensemana" userId="dd1a81c44c8eafcf" providerId="LiveId" clId="{2FB64878-6A2A-4278-92F6-8D02E73649FA}" dt="2018-08-20T17:56:49.294" v="2740" actId="20577"/>
        <pc:sldMkLst>
          <pc:docMk/>
          <pc:sldMk cId="2434745642" sldId="315"/>
        </pc:sldMkLst>
        <pc:spChg chg="mod">
          <ac:chgData name="Andre Bensemana" userId="dd1a81c44c8eafcf" providerId="LiveId" clId="{2FB64878-6A2A-4278-92F6-8D02E73649FA}" dt="2018-08-20T17:56:49.294" v="2740" actId="20577"/>
          <ac:spMkLst>
            <pc:docMk/>
            <pc:sldMk cId="2434745642" sldId="315"/>
            <ac:spMk id="12" creationId="{00000000-0000-0000-0000-000000000000}"/>
          </ac:spMkLst>
        </pc:spChg>
        <pc:graphicFrameChg chg="mod modGraphic">
          <ac:chgData name="Andre Bensemana" userId="dd1a81c44c8eafcf" providerId="LiveId" clId="{2FB64878-6A2A-4278-92F6-8D02E73649FA}" dt="2018-08-20T17:55:21.922" v="2711" actId="20577"/>
          <ac:graphicFrameMkLst>
            <pc:docMk/>
            <pc:sldMk cId="2434745642" sldId="315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7:47:46.168" v="2707" actId="478"/>
          <ac:picMkLst>
            <pc:docMk/>
            <pc:sldMk cId="2434745642" sldId="315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7:47:45.002" v="2706" actId="478"/>
          <ac:picMkLst>
            <pc:docMk/>
            <pc:sldMk cId="2434745642" sldId="315"/>
            <ac:picMk id="25" creationId="{A24D1ED4-76DB-4897-8937-7F71C0D5E9BA}"/>
          </ac:picMkLst>
        </pc:picChg>
      </pc:sldChg>
      <pc:sldChg chg="delSp modSp del mod ord">
        <pc:chgData name="Andre Bensemana" userId="dd1a81c44c8eafcf" providerId="LiveId" clId="{2FB64878-6A2A-4278-92F6-8D02E73649FA}" dt="2018-08-20T15:18:07.648" v="2452" actId="2696"/>
        <pc:sldMkLst>
          <pc:docMk/>
          <pc:sldMk cId="3599288673" sldId="316"/>
        </pc:sldMkLst>
        <pc:graphicFrameChg chg="modGraphic">
          <ac:chgData name="Andre Bensemana" userId="dd1a81c44c8eafcf" providerId="LiveId" clId="{2FB64878-6A2A-4278-92F6-8D02E73649FA}" dt="2018-08-20T15:15:32.088" v="2413" actId="6549"/>
          <ac:graphicFrameMkLst>
            <pc:docMk/>
            <pc:sldMk cId="3599288673" sldId="316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15:37.483" v="2416" actId="478"/>
          <ac:picMkLst>
            <pc:docMk/>
            <pc:sldMk cId="3599288673" sldId="316"/>
            <ac:picMk id="22" creationId="{A0D92FBE-F460-493B-824C-35B4636C41DA}"/>
          </ac:picMkLst>
        </pc:picChg>
        <pc:picChg chg="del">
          <ac:chgData name="Andre Bensemana" userId="dd1a81c44c8eafcf" providerId="LiveId" clId="{2FB64878-6A2A-4278-92F6-8D02E73649FA}" dt="2018-08-20T15:15:38.282" v="2417" actId="478"/>
          <ac:picMkLst>
            <pc:docMk/>
            <pc:sldMk cId="3599288673" sldId="316"/>
            <ac:picMk id="23" creationId="{61D57DE0-2E4A-4077-9408-6B73F80481D5}"/>
          </ac:picMkLst>
        </pc:picChg>
        <pc:picChg chg="del">
          <ac:chgData name="Andre Bensemana" userId="dd1a81c44c8eafcf" providerId="LiveId" clId="{2FB64878-6A2A-4278-92F6-8D02E73649FA}" dt="2018-08-20T15:15:36.630" v="2415" actId="478"/>
          <ac:picMkLst>
            <pc:docMk/>
            <pc:sldMk cId="3599288673" sldId="316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15:35.818" v="2414" actId="478"/>
          <ac:picMkLst>
            <pc:docMk/>
            <pc:sldMk cId="3599288673" sldId="316"/>
            <ac:picMk id="25" creationId="{A24D1ED4-76DB-4897-8937-7F71C0D5E9BA}"/>
          </ac:picMkLst>
        </pc:picChg>
      </pc:sldChg>
      <pc:sldChg chg="delSp modSp">
        <pc:chgData name="Andre Bensemana" userId="dd1a81c44c8eafcf" providerId="LiveId" clId="{2FB64878-6A2A-4278-92F6-8D02E73649FA}" dt="2018-08-20T15:22:55.499" v="2592" actId="20577"/>
        <pc:sldMkLst>
          <pc:docMk/>
          <pc:sldMk cId="2793415333" sldId="317"/>
        </pc:sldMkLst>
        <pc:spChg chg="mod">
          <ac:chgData name="Andre Bensemana" userId="dd1a81c44c8eafcf" providerId="LiveId" clId="{2FB64878-6A2A-4278-92F6-8D02E73649FA}" dt="2018-08-20T15:20:14.645" v="2504" actId="20577"/>
          <ac:spMkLst>
            <pc:docMk/>
            <pc:sldMk cId="2793415333" sldId="317"/>
            <ac:spMk id="12" creationId="{00000000-0000-0000-0000-000000000000}"/>
          </ac:spMkLst>
        </pc:spChg>
        <pc:graphicFrameChg chg="modGraphic">
          <ac:chgData name="Andre Bensemana" userId="dd1a81c44c8eafcf" providerId="LiveId" clId="{2FB64878-6A2A-4278-92F6-8D02E73649FA}" dt="2018-08-20T15:22:55.499" v="2592" actId="20577"/>
          <ac:graphicFrameMkLst>
            <pc:docMk/>
            <pc:sldMk cId="2793415333" sldId="317"/>
            <ac:graphicFrameMk id="43" creationId="{00000000-0000-0000-0000-000000000000}"/>
          </ac:graphicFrameMkLst>
        </pc:graphicFrameChg>
        <pc:picChg chg="del">
          <ac:chgData name="Andre Bensemana" userId="dd1a81c44c8eafcf" providerId="LiveId" clId="{2FB64878-6A2A-4278-92F6-8D02E73649FA}" dt="2018-08-20T15:21:35.978" v="2577" actId="478"/>
          <ac:picMkLst>
            <pc:docMk/>
            <pc:sldMk cId="2793415333" sldId="317"/>
            <ac:picMk id="24" creationId="{6EBB8F62-1181-47B0-914C-B871D087F473}"/>
          </ac:picMkLst>
        </pc:picChg>
        <pc:picChg chg="del">
          <ac:chgData name="Andre Bensemana" userId="dd1a81c44c8eafcf" providerId="LiveId" clId="{2FB64878-6A2A-4278-92F6-8D02E73649FA}" dt="2018-08-20T15:21:34.969" v="2576" actId="478"/>
          <ac:picMkLst>
            <pc:docMk/>
            <pc:sldMk cId="2793415333" sldId="317"/>
            <ac:picMk id="25" creationId="{A24D1ED4-76DB-4897-8937-7F71C0D5E9BA}"/>
          </ac:picMkLst>
        </pc:picChg>
      </pc:sldChg>
      <pc:sldChg chg="modSp add ord">
        <pc:chgData name="Andre Bensemana" userId="dd1a81c44c8eafcf" providerId="LiveId" clId="{2FB64878-6A2A-4278-92F6-8D02E73649FA}" dt="2018-08-20T15:23:41.864" v="2594" actId="6549"/>
        <pc:sldMkLst>
          <pc:docMk/>
          <pc:sldMk cId="3439983515" sldId="318"/>
        </pc:sldMkLst>
        <pc:graphicFrameChg chg="modGraphic">
          <ac:chgData name="Andre Bensemana" userId="dd1a81c44c8eafcf" providerId="LiveId" clId="{2FB64878-6A2A-4278-92F6-8D02E73649FA}" dt="2018-08-20T15:23:41.864" v="2594" actId="6549"/>
          <ac:graphicFrameMkLst>
            <pc:docMk/>
            <pc:sldMk cId="3439983515" sldId="318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6T17:26:35.261" v="903" actId="6549"/>
        <pc:sldMkLst>
          <pc:docMk/>
          <pc:sldMk cId="1127376286" sldId="319"/>
        </pc:sldMkLst>
        <pc:graphicFrameChg chg="modGraphic">
          <ac:chgData name="Andre Bensemana" userId="dd1a81c44c8eafcf" providerId="LiveId" clId="{2FB64878-6A2A-4278-92F6-8D02E73649FA}" dt="2018-08-06T17:26:35.261" v="903" actId="6549"/>
          <ac:graphicFrameMkLst>
            <pc:docMk/>
            <pc:sldMk cId="1127376286" sldId="319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07T20:45:21.173" v="1045" actId="108"/>
        <pc:sldMkLst>
          <pc:docMk/>
          <pc:sldMk cId="1915305187" sldId="320"/>
        </pc:sldMkLst>
        <pc:graphicFrameChg chg="mod modGraphic">
          <ac:chgData name="Andre Bensemana" userId="dd1a81c44c8eafcf" providerId="LiveId" clId="{2FB64878-6A2A-4278-92F6-8D02E73649FA}" dt="2018-08-07T20:45:21.173" v="1045" actId="108"/>
          <ac:graphicFrameMkLst>
            <pc:docMk/>
            <pc:sldMk cId="1915305187" sldId="320"/>
            <ac:graphicFrameMk id="10" creationId="{00000000-0000-0000-0000-000000000000}"/>
          </ac:graphicFrameMkLst>
        </pc:graphicFrameChg>
      </pc:sldChg>
      <pc:sldChg chg="modSp add">
        <pc:chgData name="Andre Bensemana" userId="dd1a81c44c8eafcf" providerId="LiveId" clId="{2FB64878-6A2A-4278-92F6-8D02E73649FA}" dt="2018-08-20T15:19:09.276" v="2456"/>
        <pc:sldMkLst>
          <pc:docMk/>
          <pc:sldMk cId="728422934" sldId="321"/>
        </pc:sldMkLst>
        <pc:spChg chg="mod">
          <ac:chgData name="Andre Bensemana" userId="dd1a81c44c8eafcf" providerId="LiveId" clId="{2FB64878-6A2A-4278-92F6-8D02E73649FA}" dt="2018-08-20T15:19:09.276" v="2456"/>
          <ac:spMkLst>
            <pc:docMk/>
            <pc:sldMk cId="728422934" sldId="321"/>
            <ac:spMk id="12" creationId="{00000000-0000-0000-0000-000000000000}"/>
          </ac:spMkLst>
        </pc:spChg>
      </pc:sldChg>
      <pc:sldChg chg="add ord">
        <pc:chgData name="Andre Bensemana" userId="dd1a81c44c8eafcf" providerId="LiveId" clId="{2FB64878-6A2A-4278-92F6-8D02E73649FA}" dt="2018-08-20T17:56:34.946" v="2728"/>
        <pc:sldMkLst>
          <pc:docMk/>
          <pc:sldMk cId="838639974" sldId="322"/>
        </pc:sldMkLst>
      </pc:sldChg>
      <pc:sldChg chg="add">
        <pc:chgData name="Andre Bensemana" userId="dd1a81c44c8eafcf" providerId="LiveId" clId="{2FB64878-6A2A-4278-92F6-8D02E73649FA}" dt="2018-08-20T17:56:37.413" v="2729"/>
        <pc:sldMkLst>
          <pc:docMk/>
          <pc:sldMk cId="2630542297" sldId="323"/>
        </pc:sldMkLst>
      </pc:sldChg>
      <pc:sldMasterChg chg="modSldLayout">
        <pc:chgData name="Andre Bensemana" userId="dd1a81c44c8eafcf" providerId="LiveId" clId="{2FB64878-6A2A-4278-92F6-8D02E73649FA}" dt="2018-08-13T13:36:25.840" v="1385" actId="20577"/>
        <pc:sldMasterMkLst>
          <pc:docMk/>
          <pc:sldMasterMk cId="0" sldId="2147483650"/>
        </pc:sldMasterMkLst>
        <pc:sldLayoutChg chg="modSp">
          <pc:chgData name="Andre Bensemana" userId="dd1a81c44c8eafcf" providerId="LiveId" clId="{2FB64878-6A2A-4278-92F6-8D02E73649FA}" dt="2018-08-13T13:36:25.840" v="1385" actId="20577"/>
          <pc:sldLayoutMkLst>
            <pc:docMk/>
            <pc:sldMasterMk cId="0" sldId="2147483650"/>
            <pc:sldLayoutMk cId="0" sldId="2147483664"/>
          </pc:sldLayoutMkLst>
          <pc:graphicFrameChg chg="modGraphic">
            <ac:chgData name="Andre Bensemana" userId="dd1a81c44c8eafcf" providerId="LiveId" clId="{2FB64878-6A2A-4278-92F6-8D02E73649FA}" dt="2018-08-13T13:36:25.840" v="1385" actId="20577"/>
            <ac:graphicFrameMkLst>
              <pc:docMk/>
              <pc:sldMasterMk cId="0" sldId="2147483650"/>
              <pc:sldLayoutMk cId="0" sldId="2147483664"/>
              <ac:graphicFrameMk id="24" creationId="{00000000-0000-0000-0000-000000000000}"/>
            </ac:graphicFrameMkLst>
          </pc:graphicFrame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0.56200000000000006</c:v>
                </c:pt>
                <c:pt idx="1">
                  <c:v>0.498</c:v>
                </c:pt>
                <c:pt idx="2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0.80625000000000002</c:v>
                </c:pt>
                <c:pt idx="1">
                  <c:v>0.80625000000000002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0.42857142857142855</c:v>
                </c:pt>
                <c:pt idx="1">
                  <c:v>0.42857142857142855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</c:v>
                </c:pt>
                <c:pt idx="1">
                  <c:v>0.4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0.31944444444444442</c:v>
                </c:pt>
                <c:pt idx="1">
                  <c:v>0.16111111111111109</c:v>
                </c:pt>
                <c:pt idx="2">
                  <c:v>-0.15833333333333333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1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9245535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36%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10/09/2018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07474" y="3825866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03/set -  06/set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14179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37056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22485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62667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9131"/>
              </p:ext>
            </p:extLst>
          </p:nvPr>
        </p:nvGraphicFramePr>
        <p:xfrm>
          <a:off x="296525" y="1583795"/>
          <a:ext cx="8572500" cy="2812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Reunião com Presidência do Conselho (Paulo, Marcos e Paulo Paiva, Tiago Correa, Mario Monteiro)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32615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Nova Sede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Aumentar a nova sede, proporcionando aos associados uma área nova, visando novas atividades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91757"/>
              </p:ext>
            </p:extLst>
          </p:nvPr>
        </p:nvGraphicFramePr>
        <p:xfrm>
          <a:off x="245773" y="2431541"/>
          <a:ext cx="5516214" cy="36118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2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7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algn="just"/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01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Instalação da Infraestrutura ar-condicionado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02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Piso elevado, demolição da passagem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03 – Paredes em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Drywall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e demolição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04 – </a:t>
                      </a: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Finalização da Infra pra ar-condicionado</a:t>
                      </a:r>
                      <a:endParaRPr lang="pt-BR" sz="700" b="1" i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05 – Infra de elétrica, circuitos + fiação de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06 – Forro Mineral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10168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07 – Iluminação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02858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08 – Ajustes de Sprinkler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2751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09 – Hidráulica e Instalação da copa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6754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10 – </a:t>
                      </a:r>
                      <a:r>
                        <a:rPr lang="pt-BR" sz="700" b="1" i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Instal</a:t>
                      </a: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. de tomadas, interruptores e tomadas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81473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12 – Iniciação da pintura e limpeza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324927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13 – Instalação de portas e retirada de entulhos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6193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14 – Instalação dos revestimentos do piso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32101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15 – instalação do rodapé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7164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16 – Pintura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904676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17 – Limpeza Geral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23409"/>
                  </a:ext>
                </a:extLst>
              </a:tr>
              <a:tr h="1485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Tarefa  18 – Vistoria Final</a:t>
                      </a:r>
                      <a:endParaRPr lang="pt-BR" sz="700" b="1" i="1" kern="1200" baseline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b="1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9119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673970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0555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Trabalhos serão noturnos entrega da sala em 15/09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Planilha de Custo do projeto.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51607"/>
              </p:ext>
            </p:extLst>
          </p:nvPr>
        </p:nvGraphicFramePr>
        <p:xfrm>
          <a:off x="296525" y="1583795"/>
          <a:ext cx="8572500" cy="39782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71799909"/>
                    </a:ext>
                  </a:extLst>
                </a:gridCol>
                <a:gridCol w="830350">
                  <a:extLst>
                    <a:ext uri="{9D8B030D-6E8A-4147-A177-3AD203B41FA5}">
                      <a16:colId xmlns:a16="http://schemas.microsoft.com/office/drawing/2014/main" val="149198191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Pgto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Custo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(inicial de 30% do total) + 6 parcelas iguais de 3615,00 acabamentos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9.297,00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1133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ato)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31/07/2018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4812109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Seguro do imóvel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Sulameria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263,54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681488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Titulo de Capitalização (fiador Santander)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6.600,00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976258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386473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(50% restante)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13.900,00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4485760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(acabamento) 1/6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30/08/2018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3.615,00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 Project infraestrutura (adicional, ar condicionado cabeamento e circuito e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drywall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2/3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1.158,00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150595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Condicionado PG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3.700,00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Instalação do ar condicionado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Cadeiras novas 2/2 (prontas)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2.560,80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0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1/2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pg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920,00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(9 mesa de reunião 150x50) 2/2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10/10/2018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1380,00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40%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latin typeface="+mn-lt"/>
                        </a:rPr>
                        <a:t>pg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05/09/2018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1.360,00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Moveis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Gabineto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(Mesa Cida + Mesa André) 60%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03/10/2018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2.040,00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196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8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Acompanhar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34157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7293852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27014"/>
              </p:ext>
            </p:extLst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04885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A24D1ED4-76DB-4897-8937-7F71C0D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35" y="5193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4184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442F464F-B3D5-4700-8DD0-8E201964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93043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62601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de Discussão Roubo de Carga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Fórum para discussão de ações para minimização de roubo de cargas. (21/09/2018)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66432"/>
              </p:ext>
            </p:extLst>
          </p:nvPr>
        </p:nvGraphicFramePr>
        <p:xfrm>
          <a:off x="245773" y="2431541"/>
          <a:ext cx="5617667" cy="322362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Selecionar convidados</a:t>
                      </a:r>
                    </a:p>
                    <a:p>
                      <a:pPr algn="just"/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Associados, Anvisa(Marcel, Adilson, Maria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Angela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Bionexus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Apoio Cotações, Síntese , PF,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PCivil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, ANAHP, FBH,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Sindusfarma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 Interfarma, alguns hospitais, </a:t>
                      </a:r>
                      <a:r>
                        <a:rPr lang="pt-BR" sz="1000" b="0" i="1" baseline="0" dirty="0" err="1">
                          <a:solidFill>
                            <a:schemeClr val="tx1"/>
                          </a:solidFill>
                        </a:rPr>
                        <a:t>interfarma</a:t>
                      </a:r>
                      <a:r>
                        <a:rPr lang="pt-BR" sz="10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Escolher Local, data e hora, buffet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(Hotel, Lanche, bebida, suco café)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Enviar convite de convocação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02275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4429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 – Lista de Convocados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63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Agencia de Viagens 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Alternativa de contratação de passagens aéreas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870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Prev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 Real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da Empresa 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de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Assinatura do Contrato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52E58FE-54C6-4241-A662-685D856E9442}"/>
              </a:ext>
            </a:extLst>
          </p:cNvPr>
          <p:cNvSpPr/>
          <p:nvPr/>
        </p:nvSpPr>
        <p:spPr>
          <a:xfrm rot="19638424">
            <a:off x="1478221" y="3541555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Concluído</a:t>
            </a:r>
            <a:endParaRPr lang="pt-B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415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76972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1250950"/>
            <a:ext cx="8715436" cy="4711700"/>
          </a:xfrm>
          <a:prstGeom prst="roundRect">
            <a:avLst>
              <a:gd name="adj" fmla="val 874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Problemas</a:t>
            </a:r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2756"/>
              </p:ext>
            </p:extLst>
          </p:nvPr>
        </p:nvGraphicFramePr>
        <p:xfrm>
          <a:off x="285750" y="1551704"/>
          <a:ext cx="8572500" cy="43525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9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Calibri" pitchFamily="34" charset="0"/>
                        <a:cs typeface="Arial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6" name="Picture 2" descr="Blue Jelly Signs Bomb (Bombs) Icon Styl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65650"/>
            <a:ext cx="252000" cy="25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220981222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14437"/>
              </p:ext>
            </p:extLst>
          </p:nvPr>
        </p:nvGraphicFramePr>
        <p:xfrm>
          <a:off x="245773" y="2431541"/>
          <a:ext cx="5516214" cy="34243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dos fornecedores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dos fornecedores aos associados para estabelecer a parceria, selecionar associado para piloto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do projeto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Reapresentação do projeto para os associados de forma a estabelecer consenso.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0AA73844-4CD3-426C-B73E-CB3DA283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29921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EEF5B42F-020D-45EA-9227-954A0203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91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23402"/>
              </p:ext>
            </p:extLst>
          </p:nvPr>
        </p:nvGraphicFramePr>
        <p:xfrm>
          <a:off x="296525" y="1583795"/>
          <a:ext cx="85725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6753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44767"/>
              </p:ext>
            </p:extLst>
          </p:nvPr>
        </p:nvGraphicFramePr>
        <p:xfrm>
          <a:off x="296525" y="1583795"/>
          <a:ext cx="8572499" cy="201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 Serasa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30016"/>
              </p:ext>
            </p:extLst>
          </p:nvPr>
        </p:nvGraphicFramePr>
        <p:xfrm>
          <a:off x="245773" y="2431541"/>
          <a:ext cx="5516214" cy="3331642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em Assembleia</a:t>
                      </a: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Apresentação do projeto para os Associados levantar as condições para implantação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Elaboração arquivos e relatórios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Preparação de arquivos pelos associados envio de teste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e implantação dos relatórios de analise.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Implantação do processo no associado piloto e posteriormente aos demais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Em negociação Serasa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3661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0" name="Picture 4" descr="D:\JrMachado\ID2\ID2\MGP\Imagens\sphereGreen.png">
            <a:extLst>
              <a:ext uri="{FF2B5EF4-FFF2-40B4-BE49-F238E27FC236}">
                <a16:creationId xmlns:a16="http://schemas.microsoft.com/office/drawing/2014/main" id="{CBC3C5BE-6FEB-4EE3-A154-BAD0E73A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32117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39539"/>
              </p:ext>
            </p:extLst>
          </p:nvPr>
        </p:nvGraphicFramePr>
        <p:xfrm>
          <a:off x="296525" y="1583795"/>
          <a:ext cx="8572500" cy="319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B050"/>
                          </a:solidFill>
                          <a:latin typeface="+mn-lt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7020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8934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47179</TotalTime>
  <Words>2352</Words>
  <Application>Microsoft Office PowerPoint</Application>
  <PresentationFormat>Apresentação na tela (4:3)</PresentationFormat>
  <Paragraphs>596</Paragraphs>
  <Slides>29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</vt:i4>
      </vt:variant>
      <vt:variant>
        <vt:lpstr>Apresentações personalizadas</vt:lpstr>
      </vt:variant>
      <vt:variant>
        <vt:i4>11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572</cp:revision>
  <cp:lastPrinted>2018-09-10T13:04:09Z</cp:lastPrinted>
  <dcterms:created xsi:type="dcterms:W3CDTF">2006-07-25T21:08:26Z</dcterms:created>
  <dcterms:modified xsi:type="dcterms:W3CDTF">2018-09-10T14:54:11Z</dcterms:modified>
</cp:coreProperties>
</file>