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34"/>
  </p:notesMasterIdLst>
  <p:sldIdLst>
    <p:sldId id="257" r:id="rId5"/>
    <p:sldId id="302" r:id="rId6"/>
    <p:sldId id="310" r:id="rId7"/>
    <p:sldId id="288" r:id="rId8"/>
    <p:sldId id="327" r:id="rId9"/>
    <p:sldId id="293" r:id="rId10"/>
    <p:sldId id="304" r:id="rId11"/>
    <p:sldId id="307" r:id="rId12"/>
    <p:sldId id="308" r:id="rId13"/>
    <p:sldId id="311" r:id="rId14"/>
    <p:sldId id="319" r:id="rId15"/>
    <p:sldId id="312" r:id="rId16"/>
    <p:sldId id="320" r:id="rId17"/>
    <p:sldId id="321" r:id="rId18"/>
    <p:sldId id="322" r:id="rId19"/>
    <p:sldId id="314" r:id="rId20"/>
    <p:sldId id="326" r:id="rId21"/>
    <p:sldId id="318" r:id="rId22"/>
    <p:sldId id="315" r:id="rId23"/>
    <p:sldId id="323" r:id="rId24"/>
    <p:sldId id="305" r:id="rId25"/>
    <p:sldId id="306" r:id="rId26"/>
    <p:sldId id="309" r:id="rId27"/>
    <p:sldId id="328" r:id="rId28"/>
    <p:sldId id="325" r:id="rId29"/>
    <p:sldId id="324" r:id="rId30"/>
    <p:sldId id="329" r:id="rId31"/>
    <p:sldId id="317" r:id="rId32"/>
    <p:sldId id="286" r:id="rId33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0"/>
      </p:sldLst>
    </p:custShow>
    <p:custShow name="Cadastro Positivo" id="1">
      <p:sldLst>
        <p:sld r:id="rId11"/>
        <p:sld r:id="rId12"/>
        <p:sld r:id="rId13"/>
      </p:sldLst>
    </p:custShow>
    <p:custShow name="IQVIA" id="2">
      <p:sldLst>
        <p:sld r:id="rId14"/>
        <p:sld r:id="rId15"/>
      </p:sldLst>
    </p:custShow>
    <p:custShow name="Close-up" id="3">
      <p:sldLst>
        <p:sld r:id="rId16"/>
        <p:sld r:id="rId17"/>
      </p:sldLst>
    </p:custShow>
    <p:custShow name="Periódicos" id="4">
      <p:sldLst>
        <p:sld r:id="rId18"/>
        <p:sld r:id="rId19"/>
      </p:sldLst>
    </p:custShow>
    <p:custShow name="Nova Sede" id="5">
      <p:sldLst>
        <p:sld r:id="rId20"/>
        <p:sld r:id="rId21"/>
        <p:sld r:id="rId22"/>
      </p:sldLst>
    </p:custShow>
    <p:custShow name="Rastreabilidade" id="6">
      <p:sldLst>
        <p:sld r:id="rId23"/>
        <p:sld r:id="rId24"/>
      </p:sldLst>
    </p:custShow>
    <p:custShow name="Laudo Técnico" id="7">
      <p:sldLst>
        <p:sld r:id="rId25"/>
        <p:sld r:id="rId26"/>
      </p:sldLst>
    </p:custShow>
    <p:custShow name="Plano de Saude" id="8">
      <p:sldLst>
        <p:sld r:id="rId28"/>
        <p:sld r:id="rId29"/>
      </p:sldLst>
    </p:custShow>
    <p:custShow name="Fórum de Roubo de Carga" id="9">
      <p:sldLst>
        <p:sld r:id="rId30"/>
        <p:sld r:id="rId31"/>
      </p:sldLst>
    </p:custShow>
    <p:custShow name="Concluidas" id="10">
      <p:sldLst>
        <p:sld r:id="rId32"/>
        <p:sld r:id="rId3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94660"/>
  </p:normalViewPr>
  <p:slideViewPr>
    <p:cSldViewPr>
      <p:cViewPr>
        <p:scale>
          <a:sx n="100" d="100"/>
          <a:sy n="100" d="100"/>
        </p:scale>
        <p:origin x="-42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09-17T19:44:29.079" v="9942" actId="27918"/>
      <pc:docMkLst>
        <pc:docMk/>
      </pc:docMkLst>
      <pc:sldChg chg="modSp">
        <pc:chgData name="Andre Bensemana" userId="dd1a81c44c8eafcf" providerId="LiveId" clId="{51BB7FF8-3170-403C-82F3-E20445AC3E9D}" dt="2018-09-17T14:46:14.613" v="9743" actId="20577"/>
        <pc:sldMkLst>
          <pc:docMk/>
          <pc:sldMk cId="0" sldId="257"/>
        </pc:sldMkLst>
        <pc:spChg chg="mod">
          <ac:chgData name="Andre Bensemana" userId="dd1a81c44c8eafcf" providerId="LiveId" clId="{51BB7FF8-3170-403C-82F3-E20445AC3E9D}" dt="2018-09-17T14:46:14.613" v="9743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 actId="108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 actId="108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17T19:44:29.079" v="9942" actId="27918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17T19:42:43.639" v="9937" actId="108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17T19:15:58.903" v="9856" actId="478"/>
          <ac:picMkLst>
            <pc:docMk/>
            <pc:sldMk cId="184514451" sldId="304"/>
            <ac:picMk id="20" creationId="{CBC3C5BE-6FEB-4EE3-A154-BAD0E73A88E2}"/>
          </ac:picMkLst>
        </pc:picChg>
        <pc:picChg chg="mod">
          <ac:chgData name="Andre Bensemana" userId="dd1a81c44c8eafcf" providerId="LiveId" clId="{51BB7FF8-3170-403C-82F3-E20445AC3E9D}" dt="2018-09-17T19:16:18.291" v="9862" actId="1076"/>
          <ac:picMkLst>
            <pc:docMk/>
            <pc:sldMk cId="184514451" sldId="304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17T19:15:59.582" v="9857" actId="478"/>
          <ac:picMkLst>
            <pc:docMk/>
            <pc:sldMk cId="184514451" sldId="304"/>
            <ac:picMk id="24" creationId="{CC8D257C-69F7-4872-B120-B2946AA1F72A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  <pc:picChg chg="add mod">
          <ac:chgData name="Andre Bensemana" userId="dd1a81c44c8eafcf" providerId="LiveId" clId="{51BB7FF8-3170-403C-82F3-E20445AC3E9D}" dt="2018-09-17T19:42:50.601" v="9938" actId="571"/>
          <ac:picMkLst>
            <pc:docMk/>
            <pc:sldMk cId="184514451" sldId="304"/>
            <ac:picMk id="25" creationId="{8AD164BA-9B6D-4317-A4EC-7136BF8E89B5}"/>
          </ac:picMkLst>
        </pc:picChg>
      </pc:sldChg>
      <pc:sldChg chg="modSp">
        <pc:chgData name="Andre Bensemana" userId="dd1a81c44c8eafcf" providerId="LiveId" clId="{51BB7FF8-3170-403C-82F3-E20445AC3E9D}" dt="2018-09-06T13:46:11.648" v="8027" actId="20577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48.645" v="8617" actId="20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10T12:46:48.645" v="8617" actId="20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10T18:33:43.034" v="9343" actId="20577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10T18:33:43.034" v="9343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09-11T13:29:10.366" v="9379" actId="20577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09-11T13:29:10.366" v="9379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09-17T13:53:11.225" v="9737" actId="14734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17T13:53:11.225" v="9737" actId="14734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06T15:58:03.038" v="8495" actId="108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mod modGraphic">
          <ac:chgData name="Andre Bensemana" userId="dd1a81c44c8eafcf" providerId="LiveId" clId="{51BB7FF8-3170-403C-82F3-E20445AC3E9D}" dt="2018-09-03T18:48:56.468" v="7942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09.457" v="8615" actId="20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10T12:46:09.457" v="8615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23.485" v="8616" actId="207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10T12:46:23.485" v="8616" actId="20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11T18:38:25.433" v="9698" actId="14734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9-11T18:38:25.433" v="9698" actId="14734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 actId="108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 actId="108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 add ord">
        <pc:chgData name="Andre Bensemana" userId="dd1a81c44c8eafcf" providerId="LiveId" clId="{51BB7FF8-3170-403C-82F3-E20445AC3E9D}" dt="2018-09-11T15:27:04.191" v="9435" actId="14734"/>
        <pc:sldMkLst>
          <pc:docMk/>
          <pc:sldMk cId="371682565" sldId="326"/>
        </pc:sldMkLst>
        <pc:graphicFrameChg chg="mod modGraphic">
          <ac:chgData name="Andre Bensemana" userId="dd1a81c44c8eafcf" providerId="LiveId" clId="{51BB7FF8-3170-403C-82F3-E20445AC3E9D}" dt="2018-09-11T15:27:04.191" v="9435" actId="14734"/>
          <ac:graphicFrameMkLst>
            <pc:docMk/>
            <pc:sldMk cId="371682565" sldId="326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51BB7FF8-3170-403C-82F3-E20445AC3E9D}" dt="2018-09-17T15:29:52.678" v="9835" actId="108"/>
        <pc:sldMkLst>
          <pc:docMk/>
          <pc:sldMk cId="4039329946" sldId="327"/>
        </pc:sldMkLst>
        <pc:graphicFrameChg chg="mod modGraphic">
          <ac:chgData name="Andre Bensemana" userId="dd1a81c44c8eafcf" providerId="LiveId" clId="{51BB7FF8-3170-403C-82F3-E20445AC3E9D}" dt="2018-09-17T15:29:52.678" v="9835" actId="108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51BB7FF8-3170-403C-82F3-E20445AC3E9D}" dt="2018-09-11T15:33:45.161" v="9537" actId="20577"/>
        <pc:sldMkLst>
          <pc:docMk/>
          <pc:sldMk cId="2169063443" sldId="329"/>
        </pc:sldMkLst>
        <pc:graphicFrameChg chg="modGraphic">
          <ac:chgData name="Andre Bensemana" userId="dd1a81c44c8eafcf" providerId="LiveId" clId="{51BB7FF8-3170-403C-82F3-E20445AC3E9D}" dt="2018-09-11T15:33:45.161" v="9537" actId="20577"/>
          <ac:graphicFrameMkLst>
            <pc:docMk/>
            <pc:sldMk cId="2169063443" sldId="32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0.56200000000000006</c:v>
                </c:pt>
                <c:pt idx="1">
                  <c:v>0.498</c:v>
                </c:pt>
                <c:pt idx="2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0.80625000000000002</c:v>
                </c:pt>
                <c:pt idx="1">
                  <c:v>0.80625000000000002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0.56470588235294117</c:v>
                </c:pt>
                <c:pt idx="1">
                  <c:v>0.1588235294117647</c:v>
                </c:pt>
                <c:pt idx="2">
                  <c:v>-0.40588235294117647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07474" y="3825866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17/set -  21/set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03771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37056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2485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2667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3913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Presidência do Conselho (Paulo, Marcos e Paulo Paiva, Tiago Correa, Mario Monteiro)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32615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46473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5484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53734"/>
              </p:ext>
            </p:extLst>
          </p:nvPr>
        </p:nvGraphicFramePr>
        <p:xfrm>
          <a:off x="296525" y="1583795"/>
          <a:ext cx="8572500" cy="28845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cadeiras sala de reunião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08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mesas dobráveis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Entrega 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balcão, mesa e  gaveteiro.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Vazamento de água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51607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34157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72938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412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do responsável na Anvisa o projeto não está parado sendo disponibilizado versões para teste.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04885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184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442F464F-B3D5-4700-8DD0-8E20196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93043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2601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(21/09/2018)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6432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2275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4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ANAHP para proposição de grupo de trabalho relacionado ao assunto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6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20981222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6797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29921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EEF5B42F-020D-45EA-9227-954A020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57135"/>
              </p:ext>
            </p:extLst>
          </p:nvPr>
        </p:nvGraphicFramePr>
        <p:xfrm>
          <a:off x="296525" y="1583795"/>
          <a:ext cx="8572500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44767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8996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39539"/>
              </p:ext>
            </p:extLst>
          </p:nvPr>
        </p:nvGraphicFramePr>
        <p:xfrm>
          <a:off x="296525" y="1583795"/>
          <a:ext cx="8572500" cy="319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7020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08934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48160</TotalTime>
  <Words>2365</Words>
  <Application>Microsoft Office PowerPoint</Application>
  <PresentationFormat>Apresentação na tela (4:3)</PresentationFormat>
  <Paragraphs>612</Paragraphs>
  <Slides>29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29</vt:i4>
      </vt:variant>
      <vt:variant>
        <vt:lpstr>Apresentações personalizadas</vt:lpstr>
      </vt:variant>
      <vt:variant>
        <vt:i4>11</vt:i4>
      </vt:variant>
    </vt:vector>
  </HeadingPairs>
  <TitlesOfParts>
    <vt:vector size="49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582</cp:revision>
  <cp:lastPrinted>2018-09-17T13:31:10Z</cp:lastPrinted>
  <dcterms:created xsi:type="dcterms:W3CDTF">2006-07-25T21:08:26Z</dcterms:created>
  <dcterms:modified xsi:type="dcterms:W3CDTF">2018-09-17T20:52:39Z</dcterms:modified>
</cp:coreProperties>
</file>