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2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4" r:id="rId28"/>
    <p:sldId id="325" r:id="rId29"/>
    <p:sldId id="317" r:id="rId30"/>
    <p:sldId id="286" r:id="rId31"/>
  </p:sldIdLst>
  <p:sldSz cx="9144000" cy="6858000" type="screen4x3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>
        <p:scale>
          <a:sx n="100" d="100"/>
          <a:sy n="100" d="100"/>
        </p:scale>
        <p:origin x="45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09-03T19:00:43.858" v="7953" actId="571"/>
      <pc:docMkLst>
        <pc:docMk/>
      </pc:docMkLst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">
        <pc:chgData name="Andre Bensemana" userId="dd1a81c44c8eafcf" providerId="LiveId" clId="{51BB7FF8-3170-403C-82F3-E20445AC3E9D}" dt="2018-09-03T17:35:44.644" v="7017" actId="27918"/>
        <pc:sldMkLst>
          <pc:docMk/>
          <pc:sldMk cId="2247918294" sldId="302"/>
        </pc:sldMkLst>
      </pc:sldChg>
      <pc:sldChg chg="delSp modSp mod">
        <pc:chgData name="Andre Bensemana" userId="dd1a81c44c8eafcf" providerId="LiveId" clId="{51BB7FF8-3170-403C-82F3-E20445AC3E9D}" dt="2018-09-03T17:11:23.683" v="6346" actId="122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03T17:11:23.683" v="6346" actId="122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04:12.903" v="6199" actId="1076"/>
          <ac:picMkLst>
            <pc:docMk/>
            <pc:sldMk cId="184514451" sldId="304"/>
            <ac:picMk id="20" creationId="{CBC3C5BE-6FEB-4EE3-A154-BAD0E73A88E2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</pc:sldChg>
      <pc:sldChg chg="modSp">
        <pc:chgData name="Andre Bensemana" userId="dd1a81c44c8eafcf" providerId="LiveId" clId="{51BB7FF8-3170-403C-82F3-E20445AC3E9D}" dt="2018-08-30T19:00:53.451" v="3407" actId="14734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8-30T19:00:53.451" v="3407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03T17:02:07.770" v="6194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03T17:00:54.847" v="6186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09-03T17:19:51.432" v="6516" actId="571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09-03T17:19:43.664" v="6515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09-03T17:59:41.234" v="7029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57:59.941" v="7026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03T18:48:56.468" v="7942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mod modGraphic">
          <ac:chgData name="Andre Bensemana" userId="dd1a81c44c8eafcf" providerId="LiveId" clId="{51BB7FF8-3170-403C-82F3-E20445AC3E9D}" dt="2018-09-03T18:48:56.468" v="7942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20:49.690" v="6580" actId="2057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03T17:20:49.690" v="6580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29:04.353" v="6853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03T17:29:04.353" v="6853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">
        <pc:chgData name="Andre Bensemana" userId="dd1a81c44c8eafcf" providerId="LiveId" clId="{51BB7FF8-3170-403C-82F3-E20445AC3E9D}" dt="2018-08-29T19:17:08.208" v="2240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8-29T19:17:08.208" v="2240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8-31T19:08:45.753" v="4164" actId="20577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8-31T18:46:51.114" v="4149" actId="20577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add ord">
        <pc:chgData name="Andre Bensemana" userId="dd1a81c44c8eafcf" providerId="LiveId" clId="{51BB7FF8-3170-403C-82F3-E20445AC3E9D}" dt="2018-09-03T17:44:48.253" v="7023"/>
        <pc:sldMkLst>
          <pc:docMk/>
          <pc:sldMk cId="371682565" sldId="326"/>
        </pc:sldMkLst>
      </pc:sldChg>
      <pc:sldChg chg="modSp add">
        <pc:chgData name="Andre Bensemana" userId="dd1a81c44c8eafcf" providerId="LiveId" clId="{51BB7FF8-3170-403C-82F3-E20445AC3E9D}" dt="2018-09-03T15:52:50.667" v="6136" actId="20577"/>
        <pc:sldMkLst>
          <pc:docMk/>
          <pc:sldMk cId="4039329946" sldId="327"/>
        </pc:sldMkLst>
        <pc:graphicFrameChg chg="mod modGraphic">
          <ac:chgData name="Andre Bensemana" userId="dd1a81c44c8eafcf" providerId="LiveId" clId="{51BB7FF8-3170-403C-82F3-E20445AC3E9D}" dt="2018-09-03T15:52:50.667" v="6136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0.46200000000000002</c:v>
                </c:pt>
                <c:pt idx="1">
                  <c:v>0.46200000000000002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0.80625000000000002</c:v>
                </c:pt>
                <c:pt idx="1">
                  <c:v>0.80625000000000002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0.42857142857142855</c:v>
                </c:pt>
                <c:pt idx="1">
                  <c:v>0.42857142857142855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0.1388888888888889</c:v>
                </c:pt>
                <c:pt idx="1">
                  <c:v>4.4444444444444446E-2</c:v>
                </c:pt>
                <c:pt idx="2">
                  <c:v>-9.4444444444444442E-2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03/09/2018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03/set -  07/set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4179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37056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38522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7636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77737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61363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51607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6464071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72631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  01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Agencia de Viagens 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27014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61609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4758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20981222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29336"/>
              </p:ext>
            </p:extLst>
          </p:nvPr>
        </p:nvGraphicFramePr>
        <p:xfrm>
          <a:off x="245773" y="2431541"/>
          <a:ext cx="5516214" cy="34243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 projeto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Reapresentação do projeto para os associados de forma a estabelecer consenso.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2542"/>
              </p:ext>
            </p:extLst>
          </p:nvPr>
        </p:nvGraphicFramePr>
        <p:xfrm>
          <a:off x="296525" y="1583795"/>
          <a:ext cx="8572500" cy="143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0016"/>
              </p:ext>
            </p:extLst>
          </p:nvPr>
        </p:nvGraphicFramePr>
        <p:xfrm>
          <a:off x="245773" y="2431541"/>
          <a:ext cx="5516214" cy="333164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3661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3211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46448</TotalTime>
  <Words>2249</Words>
  <Application>Microsoft Office PowerPoint</Application>
  <PresentationFormat>Apresentação na tela (4:3)</PresentationFormat>
  <Paragraphs>578</Paragraphs>
  <Slides>27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562</cp:revision>
  <cp:lastPrinted>2018-09-03T14:04:49Z</cp:lastPrinted>
  <dcterms:created xsi:type="dcterms:W3CDTF">2006-07-25T21:08:26Z</dcterms:created>
  <dcterms:modified xsi:type="dcterms:W3CDTF">2018-09-03T19:01:51Z</dcterms:modified>
</cp:coreProperties>
</file>