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60"/>
  </p:normalViewPr>
  <p:slideViewPr>
    <p:cSldViewPr>
      <p:cViewPr>
        <p:scale>
          <a:sx n="125" d="100"/>
          <a:sy n="125" d="100"/>
        </p:scale>
        <p:origin x="-6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06T16:12:16.416" v="8496"/>
      <pc:docMkLst>
        <pc:docMk/>
      </pc:docMkLst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delSp modSp mod">
        <pc:chgData name="Andre Bensemana" userId="dd1a81c44c8eafcf" providerId="LiveId" clId="{51BB7FF8-3170-403C-82F3-E20445AC3E9D}" dt="2018-09-03T17:11:23.683" v="6346" actId="122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03T17:11:23.683" v="6346" actId="122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04:12.903" v="6199" actId="1076"/>
          <ac:picMkLst>
            <pc:docMk/>
            <pc:sldMk cId="184514451" sldId="304"/>
            <ac:picMk id="20" creationId="{CBC3C5BE-6FEB-4EE3-A154-BAD0E73A88E2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6T13:46:29.706" v="8037" actId="2057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06T13:46:29.706" v="8037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03T17:02:07.770" v="6194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03T17:00:54.847" v="6186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03T17:19:51.432" v="6516" actId="571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03T17:19:43.664" v="6515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06T13:44:29.216" v="8013" actId="20577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6T13:44:29.216" v="8013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6T15:58:03.038" v="8495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20:49.690" v="6580" actId="2057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03T17:20:49.690" v="6580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29:04.353" v="6853" actId="571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03T17:29:04.353" v="6853" actId="571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06T15:57:58.255" v="849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8-29T19:17:08.208" v="2240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add ord">
        <pc:chgData name="Andre Bensemana" userId="dd1a81c44c8eafcf" providerId="LiveId" clId="{51BB7FF8-3170-403C-82F3-E20445AC3E9D}" dt="2018-09-03T17:44:48.253" v="7023" actId="571"/>
        <pc:sldMkLst>
          <pc:docMk/>
          <pc:sldMk cId="371682565" sldId="326"/>
        </pc:sldMkLst>
      </pc:sldChg>
      <pc:sldChg chg="modSp add">
        <pc:chgData name="Andre Bensemana" userId="dd1a81c44c8eafcf" providerId="LiveId" clId="{51BB7FF8-3170-403C-82F3-E20445AC3E9D}" dt="2018-09-03T15:52:50.667" v="6136" actId="20577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03T15:52:50.667" v="6136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add">
        <pc:chgData name="Andre Bensemana" userId="dd1a81c44c8eafcf" providerId="LiveId" clId="{51BB7FF8-3170-403C-82F3-E20445AC3E9D}" dt="2018-09-06T15:39:54.495" v="8489"/>
        <pc:sldMkLst>
          <pc:docMk/>
          <pc:sldMk cId="2169063443" sldId="329"/>
        </pc:sldMkLst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0.80625000000000002</c:v>
                </c:pt>
                <c:pt idx="1">
                  <c:v>0.80625000000000002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0.42857142857142855</c:v>
                </c:pt>
                <c:pt idx="1">
                  <c:v>0.42857142857142855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0.23055555555555557</c:v>
                </c:pt>
                <c:pt idx="1">
                  <c:v>0.16666666666666669</c:v>
                </c:pt>
                <c:pt idx="2">
                  <c:v>-6.3888888888888898E-2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06/09/2018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03/set -  07/set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4179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38522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636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7648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317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7014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2963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20981222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9336"/>
              </p:ext>
            </p:extLst>
          </p:nvPr>
        </p:nvGraphicFramePr>
        <p:xfrm>
          <a:off x="245773" y="2431541"/>
          <a:ext cx="5516214" cy="34243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 projeto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Reapresentação do projeto para os associados de forma a estabelecer consenso.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2542"/>
              </p:ext>
            </p:extLst>
          </p:nvPr>
        </p:nvGraphicFramePr>
        <p:xfrm>
          <a:off x="296525" y="1583795"/>
          <a:ext cx="8572500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0016"/>
              </p:ext>
            </p:extLst>
          </p:nvPr>
        </p:nvGraphicFramePr>
        <p:xfrm>
          <a:off x="245773" y="2431541"/>
          <a:ext cx="5516214" cy="333164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3661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3211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46930</TotalTime>
  <Words>2362</Words>
  <Application>Microsoft Office PowerPoint</Application>
  <PresentationFormat>Apresentação na tela (4:3)</PresentationFormat>
  <Paragraphs>618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571</cp:revision>
  <cp:lastPrinted>2018-09-03T14:04:49Z</cp:lastPrinted>
  <dcterms:created xsi:type="dcterms:W3CDTF">2006-07-25T21:08:26Z</dcterms:created>
  <dcterms:modified xsi:type="dcterms:W3CDTF">2018-09-06T16:12:24Z</dcterms:modified>
</cp:coreProperties>
</file>