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7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5" r:id="rId20"/>
    <p:sldId id="323" r:id="rId21"/>
    <p:sldId id="305" r:id="rId22"/>
    <p:sldId id="306" r:id="rId23"/>
    <p:sldId id="309" r:id="rId24"/>
    <p:sldId id="328" r:id="rId25"/>
    <p:sldId id="325" r:id="rId26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/>
    </p:custShow>
    <p:custShow name="Rastreabilidade" id="6">
      <p:sldLst>
        <p:sld r:id="rId20"/>
        <p:sld r:id="rId21"/>
      </p:sldLst>
    </p:custShow>
    <p:custShow name="Laudo Técnico" id="7">
      <p:sldLst>
        <p:sld r:id="rId22"/>
        <p:sld r:id="rId23"/>
      </p:sldLst>
    </p:custShow>
    <p:custShow name="Plano de Saude" id="8">
      <p:sldLst>
        <p:sld r:id="rId25"/>
        <p:sld r:id="rId26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1734" autoAdjust="0"/>
  </p:normalViewPr>
  <p:slideViewPr>
    <p:cSldViewPr>
      <p:cViewPr varScale="1">
        <p:scale>
          <a:sx n="59" d="100"/>
          <a:sy n="59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delSld modSld">
      <pc:chgData name="Andre Bensemana" userId="dd1a81c44c8eafcf" providerId="LiveId" clId="{D4C130A9-9758-4C9C-9672-E6CB84A226DB}" dt="2018-10-22T13:08:43.407" v="1011" actId="2696"/>
      <pc:docMkLst>
        <pc:docMk/>
      </pc:docMkLst>
      <pc:sldChg chg="del">
        <pc:chgData name="Andre Bensemana" userId="dd1a81c44c8eafcf" providerId="LiveId" clId="{D4C130A9-9758-4C9C-9672-E6CB84A226DB}" dt="2018-10-22T13:08:39.442" v="1005" actId="2696"/>
        <pc:sldMkLst>
          <pc:docMk/>
          <pc:sldMk cId="0" sldId="286"/>
        </pc:sldMkLst>
      </pc:sldChg>
      <pc:sldChg chg="modSp">
        <pc:chgData name="Andre Bensemana" userId="dd1a81c44c8eafcf" providerId="LiveId" clId="{D4C130A9-9758-4C9C-9672-E6CB84A226DB}" dt="2018-10-17T17:40:51.598" v="375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0-17T17:40:51.598" v="375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NotesTx">
        <pc:chgData name="Andre Bensemana" userId="dd1a81c44c8eafcf" providerId="LiveId" clId="{D4C130A9-9758-4C9C-9672-E6CB84A226DB}" dt="2018-10-17T18:24:24.977" v="492" actId="20577"/>
        <pc:sldMkLst>
          <pc:docMk/>
          <pc:sldMk cId="184514451" sldId="304"/>
        </pc:sldMkLst>
      </pc:sldChg>
      <pc:sldChg chg="modSp">
        <pc:chgData name="Andre Bensemana" userId="dd1a81c44c8eafcf" providerId="LiveId" clId="{D4C130A9-9758-4C9C-9672-E6CB84A226DB}" dt="2018-10-18T13:07:28.606" v="877" actId="108"/>
        <pc:sldMkLst>
          <pc:docMk/>
          <pc:sldMk cId="4156632848" sldId="308"/>
        </pc:sldMkLst>
        <pc:graphicFrameChg chg="mod modGraphic">
          <ac:chgData name="Andre Bensemana" userId="dd1a81c44c8eafcf" providerId="LiveId" clId="{D4C130A9-9758-4C9C-9672-E6CB84A226DB}" dt="2018-10-18T13:07:28.606" v="877" actId="108"/>
          <ac:graphicFrameMkLst>
            <pc:docMk/>
            <pc:sldMk cId="4156632848" sldId="308"/>
            <ac:graphicFrameMk id="6" creationId="{00000000-0000-0000-0000-000000000000}"/>
          </ac:graphicFrameMkLst>
        </pc:graphicFrameChg>
      </pc:sldChg>
      <pc:sldChg chg="modNotesTx">
        <pc:chgData name="Andre Bensemana" userId="dd1a81c44c8eafcf" providerId="LiveId" clId="{D4C130A9-9758-4C9C-9672-E6CB84A226DB}" dt="2018-10-17T17:32:45.077" v="304" actId="20577"/>
        <pc:sldMkLst>
          <pc:docMk/>
          <pc:sldMk cId="2591488758" sldId="310"/>
        </pc:sldMkLst>
      </pc:sldChg>
      <pc:sldChg chg="modSp modNotesTx">
        <pc:chgData name="Andre Bensemana" userId="dd1a81c44c8eafcf" providerId="LiveId" clId="{D4C130A9-9758-4C9C-9672-E6CB84A226DB}" dt="2018-10-17T18:39:30.665" v="560" actId="20577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0-17T18:36:40.115" v="493" actId="14734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modNotesTx">
        <pc:chgData name="Andre Bensemana" userId="dd1a81c44c8eafcf" providerId="LiveId" clId="{D4C130A9-9758-4C9C-9672-E6CB84A226DB}" dt="2018-10-17T19:00:46.491" v="653" actId="20577"/>
        <pc:sldMkLst>
          <pc:docMk/>
          <pc:sldMk cId="1202944582" sldId="312"/>
        </pc:sldMkLst>
      </pc:sldChg>
      <pc:sldChg chg="del">
        <pc:chgData name="Andre Bensemana" userId="dd1a81c44c8eafcf" providerId="LiveId" clId="{D4C130A9-9758-4C9C-9672-E6CB84A226DB}" dt="2018-10-22T13:08:43.407" v="1011" actId="2696"/>
        <pc:sldMkLst>
          <pc:docMk/>
          <pc:sldMk cId="2205555739" sldId="314"/>
        </pc:sldMkLst>
      </pc:sldChg>
      <pc:sldChg chg="modSp modNotesTx">
        <pc:chgData name="Andre Bensemana" userId="dd1a81c44c8eafcf" providerId="LiveId" clId="{D4C130A9-9758-4C9C-9672-E6CB84A226DB}" dt="2018-10-18T13:11:39.837" v="942" actId="20577"/>
        <pc:sldMkLst>
          <pc:docMk/>
          <pc:sldMk cId="2434745642" sldId="315"/>
        </pc:sldMkLst>
        <pc:graphicFrameChg chg="mod modGraphic">
          <ac:chgData name="Andre Bensemana" userId="dd1a81c44c8eafcf" providerId="LiveId" clId="{D4C130A9-9758-4C9C-9672-E6CB84A226DB}" dt="2018-10-18T13:09:46.912" v="890" actId="14734"/>
          <ac:graphicFrameMkLst>
            <pc:docMk/>
            <pc:sldMk cId="2434745642" sldId="315"/>
            <ac:graphicFrameMk id="43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232" v="1006" actId="2696"/>
        <pc:sldMkLst>
          <pc:docMk/>
          <pc:sldMk cId="2793415333" sldId="317"/>
        </pc:sldMkLst>
      </pc:sldChg>
      <pc:sldChg chg="del">
        <pc:chgData name="Andre Bensemana" userId="dd1a81c44c8eafcf" providerId="LiveId" clId="{D4C130A9-9758-4C9C-9672-E6CB84A226DB}" dt="2018-10-22T13:08:42.030" v="1009" actId="2696"/>
        <pc:sldMkLst>
          <pc:docMk/>
          <pc:sldMk cId="3439983515" sldId="318"/>
        </pc:sldMkLst>
      </pc:sldChg>
      <pc:sldChg chg="modSp">
        <pc:chgData name="Andre Bensemana" userId="dd1a81c44c8eafcf" providerId="LiveId" clId="{D4C130A9-9758-4C9C-9672-E6CB84A226DB}" dt="2018-10-17T20:49:01.516" v="804" actId="108"/>
        <pc:sldMkLst>
          <pc:docMk/>
          <pc:sldMk cId="1127376286" sldId="319"/>
        </pc:sldMkLst>
        <pc:graphicFrameChg chg="mod modGraphic">
          <ac:chgData name="Andre Bensemana" userId="dd1a81c44c8eafcf" providerId="LiveId" clId="{D4C130A9-9758-4C9C-9672-E6CB84A226DB}" dt="2018-10-17T20:49:01.516" v="804" actId="108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17T20:44:14.963" v="741" actId="20577"/>
        <pc:sldMkLst>
          <pc:docMk/>
          <pc:sldMk cId="1915305187" sldId="320"/>
        </pc:sldMkLst>
        <pc:graphicFrameChg chg="modGraphic">
          <ac:chgData name="Andre Bensemana" userId="dd1a81c44c8eafcf" providerId="LiveId" clId="{D4C130A9-9758-4C9C-9672-E6CB84A226DB}" dt="2018-10-17T20:44:14.963" v="741" actId="2057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1.618" v="1008" actId="2696"/>
        <pc:sldMkLst>
          <pc:docMk/>
          <pc:sldMk cId="1544292892" sldId="324"/>
        </pc:sldMkLst>
      </pc:sldChg>
      <pc:sldChg chg="del">
        <pc:chgData name="Andre Bensemana" userId="dd1a81c44c8eafcf" providerId="LiveId" clId="{D4C130A9-9758-4C9C-9672-E6CB84A226DB}" dt="2018-10-22T13:08:42.898" v="1010" actId="2696"/>
        <pc:sldMkLst>
          <pc:docMk/>
          <pc:sldMk cId="371682565" sldId="326"/>
        </pc:sldMkLst>
      </pc:sldChg>
      <pc:sldChg chg="modSp">
        <pc:chgData name="Andre Bensemana" userId="dd1a81c44c8eafcf" providerId="LiveId" clId="{D4C130A9-9758-4C9C-9672-E6CB84A226DB}" dt="2018-10-19T16:14:26.065" v="1004" actId="122"/>
        <pc:sldMkLst>
          <pc:docMk/>
          <pc:sldMk cId="4039329946" sldId="327"/>
        </pc:sldMkLst>
        <pc:graphicFrameChg chg="mod modGraphic">
          <ac:chgData name="Andre Bensemana" userId="dd1a81c44c8eafcf" providerId="LiveId" clId="{D4C130A9-9758-4C9C-9672-E6CB84A226DB}" dt="2018-10-19T16:14:26.065" v="1004" actId="122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903" v="1007" actId="2696"/>
        <pc:sldMkLst>
          <pc:docMk/>
          <pc:sldMk cId="2169063443" sldId="329"/>
        </pc:sldMkLst>
      </pc:sldChg>
    </pc:docChg>
  </pc:docChgLst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22/10/2018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15 /out -  19/out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12556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3711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54283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3153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4760"/>
              </p:ext>
            </p:extLst>
          </p:nvPr>
        </p:nvGraphicFramePr>
        <p:xfrm>
          <a:off x="251520" y="1583795"/>
          <a:ext cx="8617505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6072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90403"/>
              </p:ext>
            </p:extLst>
          </p:nvPr>
        </p:nvGraphicFramePr>
        <p:xfrm>
          <a:off x="296525" y="1583795"/>
          <a:ext cx="8572500" cy="3007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04108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70595</TotalTime>
  <Words>1949</Words>
  <Application>Microsoft Office PowerPoint</Application>
  <PresentationFormat>Apresentação na tela (4:3)</PresentationFormat>
  <Paragraphs>436</Paragraphs>
  <Slides>22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  <vt:variant>
        <vt:lpstr>Apresentações personalizadas</vt:lpstr>
      </vt:variant>
      <vt:variant>
        <vt:i4>11</vt:i4>
      </vt:variant>
    </vt:vector>
  </HeadingPairs>
  <TitlesOfParts>
    <vt:vector size="42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609</cp:revision>
  <cp:lastPrinted>2018-10-15T18:22:21Z</cp:lastPrinted>
  <dcterms:created xsi:type="dcterms:W3CDTF">2006-07-25T21:08:26Z</dcterms:created>
  <dcterms:modified xsi:type="dcterms:W3CDTF">2018-10-22T13:08:45Z</dcterms:modified>
</cp:coreProperties>
</file>