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9"/>
  </p:notesMasterIdLst>
  <p:sldIdLst>
    <p:sldId id="257" r:id="rId5"/>
    <p:sldId id="302" r:id="rId6"/>
    <p:sldId id="310" r:id="rId7"/>
    <p:sldId id="288" r:id="rId8"/>
    <p:sldId id="327" r:id="rId9"/>
    <p:sldId id="329" r:id="rId10"/>
    <p:sldId id="293" r:id="rId11"/>
    <p:sldId id="304" r:id="rId12"/>
    <p:sldId id="307" r:id="rId13"/>
    <p:sldId id="308" r:id="rId14"/>
    <p:sldId id="311" r:id="rId15"/>
    <p:sldId id="319" r:id="rId16"/>
    <p:sldId id="312" r:id="rId17"/>
    <p:sldId id="320" r:id="rId18"/>
    <p:sldId id="321" r:id="rId19"/>
    <p:sldId id="322" r:id="rId20"/>
    <p:sldId id="315" r:id="rId21"/>
    <p:sldId id="323" r:id="rId22"/>
    <p:sldId id="305" r:id="rId23"/>
    <p:sldId id="306" r:id="rId24"/>
    <p:sldId id="309" r:id="rId25"/>
    <p:sldId id="328" r:id="rId26"/>
    <p:sldId id="325" r:id="rId27"/>
    <p:sldId id="330" r:id="rId28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1"/>
      </p:sldLst>
    </p:custShow>
    <p:custShow name="Cadastro Positivo" id="1">
      <p:sldLst>
        <p:sld r:id="rId12"/>
        <p:sld r:id="rId13"/>
        <p:sld r:id="rId14"/>
      </p:sldLst>
    </p:custShow>
    <p:custShow name="IQVIA" id="2">
      <p:sldLst>
        <p:sld r:id="rId15"/>
        <p:sld r:id="rId16"/>
      </p:sldLst>
    </p:custShow>
    <p:custShow name="Close-up" id="3">
      <p:sldLst>
        <p:sld r:id="rId17"/>
        <p:sld r:id="rId18"/>
      </p:sldLst>
    </p:custShow>
    <p:custShow name="Periódicos" id="4">
      <p:sldLst>
        <p:sld r:id="rId19"/>
        <p:sld r:id="rId20"/>
      </p:sldLst>
    </p:custShow>
    <p:custShow name="Nova Sede" id="5">
      <p:sldLst/>
    </p:custShow>
    <p:custShow name="Rastreabilidade" id="6">
      <p:sldLst>
        <p:sld r:id="rId21"/>
        <p:sld r:id="rId22"/>
      </p:sldLst>
    </p:custShow>
    <p:custShow name="Laudo Técnico" id="7">
      <p:sldLst>
        <p:sld r:id="rId23"/>
        <p:sld r:id="rId24"/>
      </p:sldLst>
    </p:custShow>
    <p:custShow name="Plano de Saude" id="8">
      <p:sldLst>
        <p:sld r:id="rId26"/>
        <p:sld r:id="rId27"/>
      </p:sldLst>
    </p:custShow>
    <p:custShow name="Fórum de Roubo de Carga" id="9">
      <p:sldLst/>
    </p:custShow>
    <p:custShow name="Concluidas" id="1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8745" autoAdjust="0"/>
  </p:normalViewPr>
  <p:slideViewPr>
    <p:cSldViewPr>
      <p:cViewPr>
        <p:scale>
          <a:sx n="125" d="100"/>
          <a:sy n="125" d="100"/>
        </p:scale>
        <p:origin x="-118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D4C130A9-9758-4C9C-9672-E6CB84A226DB}"/>
    <pc:docChg chg="undo custSel addSld delSld modSld modMainMaster">
      <pc:chgData name="Andre Bensemana" userId="dd1a81c44c8eafcf" providerId="LiveId" clId="{D4C130A9-9758-4C9C-9672-E6CB84A226DB}" dt="2018-11-12T17:58:41.081" v="3630" actId="20577"/>
      <pc:docMkLst>
        <pc:docMk/>
      </pc:docMkLst>
      <pc:sldChg chg="modSp">
        <pc:chgData name="Andre Bensemana" userId="dd1a81c44c8eafcf" providerId="LiveId" clId="{D4C130A9-9758-4C9C-9672-E6CB84A226DB}" dt="2018-10-30T13:49:13.542" v="3070" actId="12788"/>
        <pc:sldMkLst>
          <pc:docMk/>
          <pc:sldMk cId="0" sldId="257"/>
        </pc:sldMkLst>
        <pc:spChg chg="mod">
          <ac:chgData name="Andre Bensemana" userId="dd1a81c44c8eafcf" providerId="LiveId" clId="{D4C130A9-9758-4C9C-9672-E6CB84A226DB}" dt="2018-10-30T13:49:01.185" v="3069" actId="12788"/>
          <ac:spMkLst>
            <pc:docMk/>
            <pc:sldMk cId="0" sldId="257"/>
            <ac:spMk id="10" creationId="{C7BA2CB2-54E5-4B64-B0B9-6D3C225B2DE8}"/>
          </ac:spMkLst>
        </pc:spChg>
        <pc:picChg chg="mod">
          <ac:chgData name="Andre Bensemana" userId="dd1a81c44c8eafcf" providerId="LiveId" clId="{D4C130A9-9758-4C9C-9672-E6CB84A226DB}" dt="2018-10-30T13:49:13.542" v="3070" actId="12788"/>
          <ac:picMkLst>
            <pc:docMk/>
            <pc:sldMk cId="0" sldId="257"/>
            <ac:picMk id="9" creationId="{00000000-0000-0000-0000-000000000000}"/>
          </ac:picMkLst>
        </pc:picChg>
      </pc:sldChg>
      <pc:sldChg chg="del">
        <pc:chgData name="Andre Bensemana" userId="dd1a81c44c8eafcf" providerId="LiveId" clId="{D4C130A9-9758-4C9C-9672-E6CB84A226DB}" dt="2018-10-22T13:08:39.442" v="1005" actId="2696"/>
        <pc:sldMkLst>
          <pc:docMk/>
          <pc:sldMk cId="0" sldId="286"/>
        </pc:sldMkLst>
      </pc:sldChg>
      <pc:sldChg chg="modSp">
        <pc:chgData name="Andre Bensemana" userId="dd1a81c44c8eafcf" providerId="LiveId" clId="{D4C130A9-9758-4C9C-9672-E6CB84A226DB}" dt="2018-10-17T17:40:51.598" v="375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D4C130A9-9758-4C9C-9672-E6CB84A226DB}" dt="2018-10-17T17:40:51.598" v="375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NotesTx">
        <pc:chgData name="Andre Bensemana" userId="dd1a81c44c8eafcf" providerId="LiveId" clId="{D4C130A9-9758-4C9C-9672-E6CB84A226DB}" dt="2018-10-23T17:21:04.691" v="1260" actId="6549"/>
        <pc:sldMkLst>
          <pc:docMk/>
          <pc:sldMk cId="184514451" sldId="304"/>
        </pc:sldMkLst>
        <pc:spChg chg="mod">
          <ac:chgData name="Andre Bensemana" userId="dd1a81c44c8eafcf" providerId="LiveId" clId="{D4C130A9-9758-4C9C-9672-E6CB84A226DB}" dt="2018-10-23T17:21:04.691" v="1260" actId="6549"/>
          <ac:spMkLst>
            <pc:docMk/>
            <pc:sldMk cId="184514451" sldId="304"/>
            <ac:spMk id="12" creationId="{00000000-0000-0000-0000-000000000000}"/>
          </ac:spMkLst>
        </pc:spChg>
      </pc:sldChg>
      <pc:sldChg chg="addSp delSp modSp">
        <pc:chgData name="Andre Bensemana" userId="dd1a81c44c8eafcf" providerId="LiveId" clId="{D4C130A9-9758-4C9C-9672-E6CB84A226DB}" dt="2018-10-26T20:44:05.414" v="3056" actId="1076"/>
        <pc:sldMkLst>
          <pc:docMk/>
          <pc:sldMk cId="666377818" sldId="305"/>
        </pc:sldMkLst>
        <pc:picChg chg="del">
          <ac:chgData name="Andre Bensemana" userId="dd1a81c44c8eafcf" providerId="LiveId" clId="{D4C130A9-9758-4C9C-9672-E6CB84A226DB}" dt="2018-10-26T20:43:41.541" v="3054" actId="478"/>
          <ac:picMkLst>
            <pc:docMk/>
            <pc:sldMk cId="666377818" sldId="305"/>
            <ac:picMk id="25" creationId="{A24D1ED4-76DB-4897-8937-7F71C0D5E9BA}"/>
          </ac:picMkLst>
        </pc:picChg>
        <pc:picChg chg="add mod">
          <ac:chgData name="Andre Bensemana" userId="dd1a81c44c8eafcf" providerId="LiveId" clId="{D4C130A9-9758-4C9C-9672-E6CB84A226DB}" dt="2018-10-26T20:44:05.414" v="3056" actId="1076"/>
          <ac:picMkLst>
            <pc:docMk/>
            <pc:sldMk cId="666377818" sldId="305"/>
            <ac:picMk id="26" creationId="{41DFDFC1-D5F7-4B9B-97DC-EFA1019993A2}"/>
          </ac:picMkLst>
        </pc:picChg>
      </pc:sldChg>
      <pc:sldChg chg="modSp">
        <pc:chgData name="Andre Bensemana" userId="dd1a81c44c8eafcf" providerId="LiveId" clId="{D4C130A9-9758-4C9C-9672-E6CB84A226DB}" dt="2018-11-05T13:11:13.117" v="3499" actId="20577"/>
        <pc:sldMkLst>
          <pc:docMk/>
          <pc:sldMk cId="2738804307" sldId="307"/>
        </pc:sldMkLst>
        <pc:graphicFrameChg chg="mod modGraphic">
          <ac:chgData name="Andre Bensemana" userId="dd1a81c44c8eafcf" providerId="LiveId" clId="{D4C130A9-9758-4C9C-9672-E6CB84A226DB}" dt="2018-11-05T13:11:13.117" v="3499" actId="2057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0-23T17:26:30.619" v="1469" actId="20577"/>
        <pc:sldMkLst>
          <pc:docMk/>
          <pc:sldMk cId="4156632848" sldId="308"/>
        </pc:sldMkLst>
        <pc:graphicFrameChg chg="mod modGraphic">
          <ac:chgData name="Andre Bensemana" userId="dd1a81c44c8eafcf" providerId="LiveId" clId="{D4C130A9-9758-4C9C-9672-E6CB84A226DB}" dt="2018-10-23T17:24:38.240" v="1353" actId="108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D4C130A9-9758-4C9C-9672-E6CB84A226DB}" dt="2018-10-23T17:26:30.619" v="1469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NotesTx">
        <pc:chgData name="Andre Bensemana" userId="dd1a81c44c8eafcf" providerId="LiveId" clId="{D4C130A9-9758-4C9C-9672-E6CB84A226DB}" dt="2018-10-23T17:10:51.426" v="1239" actId="1036"/>
        <pc:sldMkLst>
          <pc:docMk/>
          <pc:sldMk cId="2591488758" sldId="310"/>
        </pc:sldMkLst>
        <pc:graphicFrameChg chg="mod modGraphic">
          <ac:chgData name="Andre Bensemana" userId="dd1a81c44c8eafcf" providerId="LiveId" clId="{D4C130A9-9758-4C9C-9672-E6CB84A226DB}" dt="2018-10-23T17:09:18.875" v="1220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D4C130A9-9758-4C9C-9672-E6CB84A226DB}" dt="2018-10-23T17:09:23.580" v="1221" actId="478"/>
          <ac:picMkLst>
            <pc:docMk/>
            <pc:sldMk cId="2591488758" sldId="310"/>
            <ac:picMk id="20" creationId="{0AA73844-4CD3-426C-B73E-CB3DA2839023}"/>
          </ac:picMkLst>
        </pc:picChg>
        <pc:picChg chg="del">
          <ac:chgData name="Andre Bensemana" userId="dd1a81c44c8eafcf" providerId="LiveId" clId="{D4C130A9-9758-4C9C-9672-E6CB84A226DB}" dt="2018-10-23T17:09:47.878" v="1224" actId="478"/>
          <ac:picMkLst>
            <pc:docMk/>
            <pc:sldMk cId="2591488758" sldId="310"/>
            <ac:picMk id="22" creationId="{EEF5B42F-020D-45EA-9227-954A0203F32C}"/>
          </ac:picMkLst>
        </pc:picChg>
        <pc:picChg chg="add mod">
          <ac:chgData name="Andre Bensemana" userId="dd1a81c44c8eafcf" providerId="LiveId" clId="{D4C130A9-9758-4C9C-9672-E6CB84A226DB}" dt="2018-10-23T17:09:36.759" v="1223" actId="1076"/>
          <ac:picMkLst>
            <pc:docMk/>
            <pc:sldMk cId="2591488758" sldId="310"/>
            <ac:picMk id="23" creationId="{D9259F9E-FA9D-49BF-8ADA-8B9409B5BEA2}"/>
          </ac:picMkLst>
        </pc:picChg>
        <pc:picChg chg="add mod">
          <ac:chgData name="Andre Bensemana" userId="dd1a81c44c8eafcf" providerId="LiveId" clId="{D4C130A9-9758-4C9C-9672-E6CB84A226DB}" dt="2018-10-23T17:09:52.910" v="1225" actId="571"/>
          <ac:picMkLst>
            <pc:docMk/>
            <pc:sldMk cId="2591488758" sldId="310"/>
            <ac:picMk id="24" creationId="{43F7D5E7-9A5C-4F71-B78C-B8C813C31B4D}"/>
          </ac:picMkLst>
        </pc:picChg>
        <pc:picChg chg="add mod">
          <ac:chgData name="Andre Bensemana" userId="dd1a81c44c8eafcf" providerId="LiveId" clId="{D4C130A9-9758-4C9C-9672-E6CB84A226DB}" dt="2018-10-23T17:10:51.426" v="1239" actId="1036"/>
          <ac:picMkLst>
            <pc:docMk/>
            <pc:sldMk cId="2591488758" sldId="310"/>
            <ac:picMk id="25" creationId="{9FDF23B6-1A64-43D9-81BB-8E6A61562E95}"/>
          </ac:picMkLst>
        </pc:picChg>
        <pc:picChg chg="add del mod">
          <ac:chgData name="Andre Bensemana" userId="dd1a81c44c8eafcf" providerId="LiveId" clId="{D4C130A9-9758-4C9C-9672-E6CB84A226DB}" dt="2018-10-23T17:10:46.928" v="1238" actId="478"/>
          <ac:picMkLst>
            <pc:docMk/>
            <pc:sldMk cId="2591488758" sldId="310"/>
            <ac:picMk id="26" creationId="{03C214F2-ED4E-4C39-9195-8F0A598E5544}"/>
          </ac:picMkLst>
        </pc:picChg>
      </pc:sldChg>
      <pc:sldChg chg="modSp modNotesTx">
        <pc:chgData name="Andre Bensemana" userId="dd1a81c44c8eafcf" providerId="LiveId" clId="{D4C130A9-9758-4C9C-9672-E6CB84A226DB}" dt="2018-10-17T18:39:30.665" v="560" actId="20577"/>
        <pc:sldMkLst>
          <pc:docMk/>
          <pc:sldMk cId="1310524729" sldId="311"/>
        </pc:sldMkLst>
        <pc:graphicFrameChg chg="modGraphic">
          <ac:chgData name="Andre Bensemana" userId="dd1a81c44c8eafcf" providerId="LiveId" clId="{D4C130A9-9758-4C9C-9672-E6CB84A226DB}" dt="2018-10-17T18:36:40.115" v="493" actId="14734"/>
          <ac:graphicFrameMkLst>
            <pc:docMk/>
            <pc:sldMk cId="1310524729" sldId="311"/>
            <ac:graphicFrameMk id="43" creationId="{00000000-0000-0000-0000-000000000000}"/>
          </ac:graphicFrameMkLst>
        </pc:graphicFrameChg>
      </pc:sldChg>
      <pc:sldChg chg="addSp modSp modNotesTx">
        <pc:chgData name="Andre Bensemana" userId="dd1a81c44c8eafcf" providerId="LiveId" clId="{D4C130A9-9758-4C9C-9672-E6CB84A226DB}" dt="2018-10-26T20:42:19.683" v="3053" actId="1076"/>
        <pc:sldMkLst>
          <pc:docMk/>
          <pc:sldMk cId="1202944582" sldId="312"/>
        </pc:sldMkLst>
        <pc:spChg chg="add mod">
          <ac:chgData name="Andre Bensemana" userId="dd1a81c44c8eafcf" providerId="LiveId" clId="{D4C130A9-9758-4C9C-9672-E6CB84A226DB}" dt="2018-10-26T20:42:19.683" v="3053" actId="1076"/>
          <ac:spMkLst>
            <pc:docMk/>
            <pc:sldMk cId="1202944582" sldId="312"/>
            <ac:spMk id="2" creationId="{FB887933-3004-4CEE-BDDB-63906C877D8C}"/>
          </ac:spMkLst>
        </pc:spChg>
      </pc:sldChg>
      <pc:sldChg chg="del">
        <pc:chgData name="Andre Bensemana" userId="dd1a81c44c8eafcf" providerId="LiveId" clId="{D4C130A9-9758-4C9C-9672-E6CB84A226DB}" dt="2018-10-22T13:08:43.407" v="1011" actId="2696"/>
        <pc:sldMkLst>
          <pc:docMk/>
          <pc:sldMk cId="2205555739" sldId="314"/>
        </pc:sldMkLst>
      </pc:sldChg>
      <pc:sldChg chg="modSp modNotesTx">
        <pc:chgData name="Andre Bensemana" userId="dd1a81c44c8eafcf" providerId="LiveId" clId="{D4C130A9-9758-4C9C-9672-E6CB84A226DB}" dt="2018-10-23T17:38:24.573" v="1735" actId="1076"/>
        <pc:sldMkLst>
          <pc:docMk/>
          <pc:sldMk cId="2434745642" sldId="315"/>
        </pc:sldMkLst>
        <pc:spChg chg="mod">
          <ac:chgData name="Andre Bensemana" userId="dd1a81c44c8eafcf" providerId="LiveId" clId="{D4C130A9-9758-4C9C-9672-E6CB84A226DB}" dt="2018-10-23T17:38:16.824" v="1734" actId="1076"/>
          <ac:spMkLst>
            <pc:docMk/>
            <pc:sldMk cId="2434745642" sldId="315"/>
            <ac:spMk id="10" creationId="{00000000-0000-0000-0000-000000000000}"/>
          </ac:spMkLst>
        </pc:spChg>
        <pc:spChg chg="mod">
          <ac:chgData name="Andre Bensemana" userId="dd1a81c44c8eafcf" providerId="LiveId" clId="{D4C130A9-9758-4C9C-9672-E6CB84A226DB}" dt="2018-10-23T17:38:24.573" v="1735" actId="1076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D4C130A9-9758-4C9C-9672-E6CB84A226DB}" dt="2018-10-18T13:09:46.912" v="890" actId="14734"/>
          <ac:graphicFrameMkLst>
            <pc:docMk/>
            <pc:sldMk cId="2434745642" sldId="315"/>
            <ac:graphicFrameMk id="43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0.232" v="1006" actId="2696"/>
        <pc:sldMkLst>
          <pc:docMk/>
          <pc:sldMk cId="2793415333" sldId="317"/>
        </pc:sldMkLst>
      </pc:sldChg>
      <pc:sldChg chg="del">
        <pc:chgData name="Andre Bensemana" userId="dd1a81c44c8eafcf" providerId="LiveId" clId="{D4C130A9-9758-4C9C-9672-E6CB84A226DB}" dt="2018-10-22T13:08:42.030" v="1009" actId="2696"/>
        <pc:sldMkLst>
          <pc:docMk/>
          <pc:sldMk cId="3439983515" sldId="318"/>
        </pc:sldMkLst>
      </pc:sldChg>
      <pc:sldChg chg="modSp">
        <pc:chgData name="Andre Bensemana" userId="dd1a81c44c8eafcf" providerId="LiveId" clId="{D4C130A9-9758-4C9C-9672-E6CB84A226DB}" dt="2018-10-26T20:40:55.378" v="3030" actId="20577"/>
        <pc:sldMkLst>
          <pc:docMk/>
          <pc:sldMk cId="1127376286" sldId="319"/>
        </pc:sldMkLst>
        <pc:graphicFrameChg chg="mod modGraphic">
          <ac:chgData name="Andre Bensemana" userId="dd1a81c44c8eafcf" providerId="LiveId" clId="{D4C130A9-9758-4C9C-9672-E6CB84A226DB}" dt="2018-10-26T20:40:55.378" v="3030" actId="2057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0-23T17:29:15.333" v="1662" actId="14734"/>
        <pc:sldMkLst>
          <pc:docMk/>
          <pc:sldMk cId="1915305187" sldId="320"/>
        </pc:sldMkLst>
        <pc:graphicFrameChg chg="mod modGraphic">
          <ac:chgData name="Andre Bensemana" userId="dd1a81c44c8eafcf" providerId="LiveId" clId="{D4C130A9-9758-4C9C-9672-E6CB84A226DB}" dt="2018-10-23T17:29:15.333" v="1662" actId="14734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0-23T17:52:07.862" v="2007" actId="20577"/>
        <pc:sldMkLst>
          <pc:docMk/>
          <pc:sldMk cId="2630542297" sldId="323"/>
        </pc:sldMkLst>
        <pc:graphicFrameChg chg="modGraphic">
          <ac:chgData name="Andre Bensemana" userId="dd1a81c44c8eafcf" providerId="LiveId" clId="{D4C130A9-9758-4C9C-9672-E6CB84A226DB}" dt="2018-10-23T17:52:07.862" v="2007" actId="20577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1.618" v="1008" actId="2696"/>
        <pc:sldMkLst>
          <pc:docMk/>
          <pc:sldMk cId="1544292892" sldId="324"/>
        </pc:sldMkLst>
      </pc:sldChg>
      <pc:sldChg chg="modSp">
        <pc:chgData name="Andre Bensemana" userId="dd1a81c44c8eafcf" providerId="LiveId" clId="{D4C130A9-9758-4C9C-9672-E6CB84A226DB}" dt="2018-10-30T14:28:33.622" v="3355" actId="122"/>
        <pc:sldMkLst>
          <pc:docMk/>
          <pc:sldMk cId="1251433899" sldId="325"/>
        </pc:sldMkLst>
        <pc:graphicFrameChg chg="mod modGraphic">
          <ac:chgData name="Andre Bensemana" userId="dd1a81c44c8eafcf" providerId="LiveId" clId="{D4C130A9-9758-4C9C-9672-E6CB84A226DB}" dt="2018-10-30T14:28:33.622" v="3355" actId="122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2.898" v="1010" actId="2696"/>
        <pc:sldMkLst>
          <pc:docMk/>
          <pc:sldMk cId="371682565" sldId="326"/>
        </pc:sldMkLst>
      </pc:sldChg>
      <pc:sldChg chg="modSp">
        <pc:chgData name="Andre Bensemana" userId="dd1a81c44c8eafcf" providerId="LiveId" clId="{D4C130A9-9758-4C9C-9672-E6CB84A226DB}" dt="2018-10-23T12:57:49.215" v="1215" actId="20577"/>
        <pc:sldMkLst>
          <pc:docMk/>
          <pc:sldMk cId="4039329946" sldId="327"/>
        </pc:sldMkLst>
        <pc:graphicFrameChg chg="mod modGraphic">
          <ac:chgData name="Andre Bensemana" userId="dd1a81c44c8eafcf" providerId="LiveId" clId="{D4C130A9-9758-4C9C-9672-E6CB84A226DB}" dt="2018-10-23T12:57:49.215" v="1215" actId="20577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delSp modSp">
        <pc:chgData name="Andre Bensemana" userId="dd1a81c44c8eafcf" providerId="LiveId" clId="{D4C130A9-9758-4C9C-9672-E6CB84A226DB}" dt="2018-10-30T14:27:00.247" v="3184" actId="478"/>
        <pc:sldMkLst>
          <pc:docMk/>
          <pc:sldMk cId="3028340058" sldId="328"/>
        </pc:sldMkLst>
        <pc:graphicFrameChg chg="modGraphic">
          <ac:chgData name="Andre Bensemana" userId="dd1a81c44c8eafcf" providerId="LiveId" clId="{D4C130A9-9758-4C9C-9672-E6CB84A226DB}" dt="2018-10-30T14:26:51.879" v="3183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D4C130A9-9758-4C9C-9672-E6CB84A226DB}" dt="2018-10-30T14:27:00.247" v="3184" actId="478"/>
          <ac:picMkLst>
            <pc:docMk/>
            <pc:sldMk cId="3028340058" sldId="328"/>
            <ac:picMk id="18" creationId="{442F464F-B3D5-4700-8DD0-8E201964C9DE}"/>
          </ac:picMkLst>
        </pc:picChg>
      </pc:sldChg>
      <pc:sldChg chg="modSp add">
        <pc:chgData name="Andre Bensemana" userId="dd1a81c44c8eafcf" providerId="LiveId" clId="{D4C130A9-9758-4C9C-9672-E6CB84A226DB}" dt="2018-11-12T17:58:41.081" v="3630" actId="20577"/>
        <pc:sldMkLst>
          <pc:docMk/>
          <pc:sldMk cId="1436317900" sldId="329"/>
        </pc:sldMkLst>
        <pc:graphicFrameChg chg="mod modGraphic">
          <ac:chgData name="Andre Bensemana" userId="dd1a81c44c8eafcf" providerId="LiveId" clId="{D4C130A9-9758-4C9C-9672-E6CB84A226DB}" dt="2018-11-12T17:58:41.081" v="3630" actId="20577"/>
          <ac:graphicFrameMkLst>
            <pc:docMk/>
            <pc:sldMk cId="1436317900" sldId="329"/>
            <ac:graphicFrameMk id="10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0.903" v="1007" actId="2696"/>
        <pc:sldMkLst>
          <pc:docMk/>
          <pc:sldMk cId="2169063443" sldId="329"/>
        </pc:sldMkLst>
      </pc:sldChg>
      <pc:sldChg chg="modSp add">
        <pc:chgData name="Andre Bensemana" userId="dd1a81c44c8eafcf" providerId="LiveId" clId="{D4C130A9-9758-4C9C-9672-E6CB84A226DB}" dt="2018-10-26T18:30:40.425" v="2984" actId="20577"/>
        <pc:sldMkLst>
          <pc:docMk/>
          <pc:sldMk cId="1396075600" sldId="330"/>
        </pc:sldMkLst>
        <pc:graphicFrameChg chg="modGraphic">
          <ac:chgData name="Andre Bensemana" userId="dd1a81c44c8eafcf" providerId="LiveId" clId="{D4C130A9-9758-4C9C-9672-E6CB84A226DB}" dt="2018-10-26T18:30:40.425" v="2984" actId="20577"/>
          <ac:graphicFrameMkLst>
            <pc:docMk/>
            <pc:sldMk cId="1396075600" sldId="330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D4C130A9-9758-4C9C-9672-E6CB84A226DB}" dt="2018-10-26T18:30:09.355" v="2935" actId="20577"/>
          <ac:graphicFrameMkLst>
            <pc:docMk/>
            <pc:sldMk cId="1396075600" sldId="330"/>
            <ac:graphicFrameMk id="9" creationId="{00000000-0000-0000-0000-000000000000}"/>
          </ac:graphicFrameMkLst>
        </pc:graphicFrameChg>
      </pc:sldChg>
      <pc:sldMasterChg chg="modSldLayout">
        <pc:chgData name="Andre Bensemana" userId="dd1a81c44c8eafcf" providerId="LiveId" clId="{D4C130A9-9758-4C9C-9672-E6CB84A226DB}" dt="2018-10-23T17:11:47.384" v="1247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D4C130A9-9758-4C9C-9672-E6CB84A226DB}" dt="2018-10-23T17:11:47.384" v="1247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D4C130A9-9758-4C9C-9672-E6CB84A226DB}" dt="2018-10-23T17:11:47.384" v="1247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  <pc:docChgLst>
    <pc:chgData name="Andre Bensemana" userId="dd1a81c44c8eafcf" providerId="LiveId" clId="{51BB7FF8-3170-403C-82F3-E20445AC3E9D}"/>
    <pc:docChg chg="undo redo custSel addSld delSld modSld sldOrd">
      <pc:chgData name="Andre Bensemana" userId="dd1a81c44c8eafcf" providerId="LiveId" clId="{51BB7FF8-3170-403C-82F3-E20445AC3E9D}" dt="2018-10-08T18:52:06.037" v="10929" actId="27918"/>
      <pc:docMkLst>
        <pc:docMk/>
      </pc:docMkLst>
      <pc:sldChg chg="modSp">
        <pc:chgData name="Andre Bensemana" userId="dd1a81c44c8eafcf" providerId="LiveId" clId="{51BB7FF8-3170-403C-82F3-E20445AC3E9D}" dt="2018-09-24T14:16:09.343" v="10231" actId="1036"/>
        <pc:sldMkLst>
          <pc:docMk/>
          <pc:sldMk cId="0" sldId="257"/>
        </pc:sldMkLst>
        <pc:spChg chg="mod">
          <ac:chgData name="Andre Bensemana" userId="dd1a81c44c8eafcf" providerId="LiveId" clId="{51BB7FF8-3170-403C-82F3-E20445AC3E9D}" dt="2018-09-24T14:16:09.343" v="10231" actId="1036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51BB7FF8-3170-403C-82F3-E20445AC3E9D}" dt="2018-09-03T15:14:39.937" v="5683" actId="20577"/>
        <pc:sldMkLst>
          <pc:docMk/>
          <pc:sldMk cId="0" sldId="288"/>
        </pc:sldMkLst>
        <pc:graphicFrameChg chg="mod modGraphic">
          <ac:chgData name="Andre Bensemana" userId="dd1a81c44c8eafcf" providerId="LiveId" clId="{51BB7FF8-3170-403C-82F3-E20445AC3E9D}" dt="2018-09-03T15:14:39.937" v="5683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4:51:48.726" v="5646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9-03T14:51:48.726" v="5646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51BB7FF8-3170-403C-82F3-E20445AC3E9D}" dt="2018-09-06T16:12:16.416" v="8496" actId="108"/>
        <pc:sldMkLst>
          <pc:docMk/>
          <pc:sldMk cId="2247918294" sldId="302"/>
        </pc:sldMkLst>
        <pc:spChg chg="mod">
          <ac:chgData name="Andre Bensemana" userId="dd1a81c44c8eafcf" providerId="LiveId" clId="{51BB7FF8-3170-403C-82F3-E20445AC3E9D}" dt="2018-09-06T16:12:16.416" v="8496" actId="108"/>
          <ac:spMkLst>
            <pc:docMk/>
            <pc:sldMk cId="2247918294" sldId="302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06:52.852" v="8061" actId="20577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8T16:25:03.281" v="10288" actId="6549"/>
        <pc:sldMkLst>
          <pc:docMk/>
          <pc:sldMk cId="184514451" sldId="304"/>
        </pc:sldMkLst>
        <pc:graphicFrameChg chg="mod modGraphic">
          <ac:chgData name="Andre Bensemana" userId="dd1a81c44c8eafcf" providerId="LiveId" clId="{51BB7FF8-3170-403C-82F3-E20445AC3E9D}" dt="2018-09-28T16:25:03.281" v="10288" actId="6549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17T19:15:58.903" v="9856" actId="478"/>
          <ac:picMkLst>
            <pc:docMk/>
            <pc:sldMk cId="184514451" sldId="304"/>
            <ac:picMk id="20" creationId="{CBC3C5BE-6FEB-4EE3-A154-BAD0E73A88E2}"/>
          </ac:picMkLst>
        </pc:picChg>
        <pc:picChg chg="mod">
          <ac:chgData name="Andre Bensemana" userId="dd1a81c44c8eafcf" providerId="LiveId" clId="{51BB7FF8-3170-403C-82F3-E20445AC3E9D}" dt="2018-09-17T19:16:18.291" v="9862" actId="1076"/>
          <ac:picMkLst>
            <pc:docMk/>
            <pc:sldMk cId="184514451" sldId="304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17T19:15:59.582" v="9857" actId="478"/>
          <ac:picMkLst>
            <pc:docMk/>
            <pc:sldMk cId="184514451" sldId="304"/>
            <ac:picMk id="24" creationId="{CC8D257C-69F7-4872-B120-B2946AA1F72A}"/>
          </ac:picMkLst>
        </pc:picChg>
        <pc:picChg chg="del">
          <ac:chgData name="Andre Bensemana" userId="dd1a81c44c8eafcf" providerId="LiveId" clId="{51BB7FF8-3170-403C-82F3-E20445AC3E9D}" dt="2018-08-29T20:09:30.056" v="2980" actId="478"/>
          <ac:picMkLst>
            <pc:docMk/>
            <pc:sldMk cId="184514451" sldId="304"/>
            <ac:picMk id="24" creationId="{0270AD94-1B22-4550-B0ED-CA665EDE8664}"/>
          </ac:picMkLst>
        </pc:picChg>
        <pc:picChg chg="add mod">
          <ac:chgData name="Andre Bensemana" userId="dd1a81c44c8eafcf" providerId="LiveId" clId="{51BB7FF8-3170-403C-82F3-E20445AC3E9D}" dt="2018-09-17T19:42:50.601" v="9938" actId="571"/>
          <ac:picMkLst>
            <pc:docMk/>
            <pc:sldMk cId="184514451" sldId="304"/>
            <ac:picMk id="25" creationId="{8AD164BA-9B6D-4317-A4EC-7136BF8E89B5}"/>
          </ac:picMkLst>
        </pc:picChg>
      </pc:sldChg>
      <pc:sldChg chg="delSp modSp">
        <pc:chgData name="Andre Bensemana" userId="dd1a81c44c8eafcf" providerId="LiveId" clId="{51BB7FF8-3170-403C-82F3-E20445AC3E9D}" dt="2018-10-02T20:11:45.995" v="10767" actId="478"/>
        <pc:sldMkLst>
          <pc:docMk/>
          <pc:sldMk cId="666377818" sldId="305"/>
        </pc:sldMkLst>
        <pc:graphicFrameChg chg="modGraphic">
          <ac:chgData name="Andre Bensemana" userId="dd1a81c44c8eafcf" providerId="LiveId" clId="{51BB7FF8-3170-403C-82F3-E20445AC3E9D}" dt="2018-09-06T13:46:11.648" v="8027" actId="20577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10-02T20:11:45.995" v="10767" actId="478"/>
          <ac:picMkLst>
            <pc:docMk/>
            <pc:sldMk cId="666377818" sldId="305"/>
            <ac:picMk id="19" creationId="{00000000-0000-0000-0000-000000000000}"/>
          </ac:picMkLst>
        </pc:picChg>
      </pc:sldChg>
      <pc:sldChg chg="modSp">
        <pc:chgData name="Andre Bensemana" userId="dd1a81c44c8eafcf" providerId="LiveId" clId="{51BB7FF8-3170-403C-82F3-E20445AC3E9D}" dt="2018-09-10T12:46:48.645" v="8617" actId="207"/>
        <pc:sldMkLst>
          <pc:docMk/>
          <pc:sldMk cId="4260760086" sldId="306"/>
        </pc:sldMkLst>
        <pc:graphicFrameChg chg="modGraphic">
          <ac:chgData name="Andre Bensemana" userId="dd1a81c44c8eafcf" providerId="LiveId" clId="{51BB7FF8-3170-403C-82F3-E20445AC3E9D}" dt="2018-09-10T12:46:48.645" v="8617" actId="20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09:05.439" v="6260" actId="14734"/>
        <pc:sldMkLst>
          <pc:docMk/>
          <pc:sldMk cId="2738804307" sldId="307"/>
        </pc:sldMkLst>
        <pc:graphicFrameChg chg="modGraphic">
          <ac:chgData name="Andre Bensemana" userId="dd1a81c44c8eafcf" providerId="LiveId" clId="{51BB7FF8-3170-403C-82F3-E20445AC3E9D}" dt="2018-09-03T17:09:05.439" v="6260" actId="14734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30T19:04:09.422" v="3467" actId="207"/>
        <pc:sldMkLst>
          <pc:docMk/>
          <pc:sldMk cId="4156632848" sldId="308"/>
        </pc:sldMkLst>
        <pc:graphicFrameChg chg="mod modGraphic">
          <ac:chgData name="Andre Bensemana" userId="dd1a81c44c8eafcf" providerId="LiveId" clId="{51BB7FF8-3170-403C-82F3-E20445AC3E9D}" dt="2018-08-30T19:04:09.422" v="3467" actId="20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9T20:23:38.464" v="3347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1T18:10:52.983" v="10172" actId="27918"/>
        <pc:sldMkLst>
          <pc:docMk/>
          <pc:sldMk cId="2591488758" sldId="310"/>
        </pc:sldMkLst>
        <pc:graphicFrameChg chg="mod modGraphic">
          <ac:chgData name="Andre Bensemana" userId="dd1a81c44c8eafcf" providerId="LiveId" clId="{51BB7FF8-3170-403C-82F3-E20445AC3E9D}" dt="2018-09-21T18:04:33.014" v="10145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03T16:01:04.439" v="6157" actId="478"/>
          <ac:picMkLst>
            <pc:docMk/>
            <pc:sldMk cId="2591488758" sldId="310"/>
            <ac:picMk id="19" creationId="{19E064D1-322E-4D70-9C37-F3AD96DE93B1}"/>
          </ac:picMkLst>
        </pc:picChg>
        <pc:picChg chg="mod">
          <ac:chgData name="Andre Bensemana" userId="dd1a81c44c8eafcf" providerId="LiveId" clId="{51BB7FF8-3170-403C-82F3-E20445AC3E9D}" dt="2018-09-03T16:01:08.486" v="6159" actId="14100"/>
          <ac:picMkLst>
            <pc:docMk/>
            <pc:sldMk cId="2591488758" sldId="310"/>
            <ac:picMk id="20" creationId="{0AA73844-4CD3-426C-B73E-CB3DA2839023}"/>
          </ac:picMkLst>
        </pc:picChg>
        <pc:picChg chg="del mod">
          <ac:chgData name="Andre Bensemana" userId="dd1a81c44c8eafcf" providerId="LiveId" clId="{51BB7FF8-3170-403C-82F3-E20445AC3E9D}" dt="2018-08-29T19:50:06.076" v="2802" actId="478"/>
          <ac:picMkLst>
            <pc:docMk/>
            <pc:sldMk cId="2591488758" sldId="310"/>
            <ac:picMk id="21" creationId="{27C6482F-0772-4391-9CC6-DF76B407E559}"/>
          </ac:picMkLst>
        </pc:picChg>
        <pc:picChg chg="add mod">
          <ac:chgData name="Andre Bensemana" userId="dd1a81c44c8eafcf" providerId="LiveId" clId="{51BB7FF8-3170-403C-82F3-E20445AC3E9D}" dt="2018-09-03T16:01:16.061" v="6160" actId="571"/>
          <ac:picMkLst>
            <pc:docMk/>
            <pc:sldMk cId="2591488758" sldId="310"/>
            <ac:picMk id="21" creationId="{53F87891-E39A-44B1-A9E4-62D1479D64A2}"/>
          </ac:picMkLst>
        </pc:picChg>
        <pc:picChg chg="add mod">
          <ac:chgData name="Andre Bensemana" userId="dd1a81c44c8eafcf" providerId="LiveId" clId="{51BB7FF8-3170-403C-82F3-E20445AC3E9D}" dt="2018-09-03T16:01:32.888" v="6164" actId="1076"/>
          <ac:picMkLst>
            <pc:docMk/>
            <pc:sldMk cId="2591488758" sldId="310"/>
            <ac:picMk id="22" creationId="{EEF5B42F-020D-45EA-9227-954A0203F32C}"/>
          </ac:picMkLst>
        </pc:picChg>
        <pc:picChg chg="del mod">
          <ac:chgData name="Andre Bensemana" userId="dd1a81c44c8eafcf" providerId="LiveId" clId="{51BB7FF8-3170-403C-82F3-E20445AC3E9D}" dt="2018-09-03T15:57:59.534" v="6144" actId="478"/>
          <ac:picMkLst>
            <pc:docMk/>
            <pc:sldMk cId="2591488758" sldId="310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6:01:28.879" v="6163" actId="478"/>
          <ac:picMkLst>
            <pc:docMk/>
            <pc:sldMk cId="2591488758" sldId="310"/>
            <ac:picMk id="24" creationId="{704150B1-A97E-4065-BE6A-A2EACB08951D}"/>
          </ac:picMkLst>
        </pc:picChg>
        <pc:picChg chg="del mod">
          <ac:chgData name="Andre Bensemana" userId="dd1a81c44c8eafcf" providerId="LiveId" clId="{51BB7FF8-3170-403C-82F3-E20445AC3E9D}" dt="2018-08-29T19:50:03.236" v="2801" actId="478"/>
          <ac:picMkLst>
            <pc:docMk/>
            <pc:sldMk cId="2591488758" sldId="310"/>
            <ac:picMk id="25" creationId="{AFE77945-9761-44E5-8BAE-132F363F8FE9}"/>
          </ac:picMkLst>
        </pc:picChg>
      </pc:sldChg>
      <pc:sldChg chg="addSp modSp mod">
        <pc:chgData name="Andre Bensemana" userId="dd1a81c44c8eafcf" providerId="LiveId" clId="{51BB7FF8-3170-403C-82F3-E20445AC3E9D}" dt="2018-10-02T17:42:42.147" v="10538" actId="20577"/>
        <pc:sldMkLst>
          <pc:docMk/>
          <pc:sldMk cId="1310524729" sldId="311"/>
        </pc:sldMkLst>
        <pc:graphicFrameChg chg="mod modGraphic">
          <ac:chgData name="Andre Bensemana" userId="dd1a81c44c8eafcf" providerId="LiveId" clId="{51BB7FF8-3170-403C-82F3-E20445AC3E9D}" dt="2018-10-02T17:42:42.147" v="10538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14:51.306" v="6408" actId="1037"/>
          <ac:picMkLst>
            <pc:docMk/>
            <pc:sldMk cId="1310524729" sldId="311"/>
            <ac:picMk id="17" creationId="{B4D1A35F-22D4-4497-B919-073FB4138B07}"/>
          </ac:picMkLst>
        </pc:picChg>
        <pc:picChg chg="add mod">
          <ac:chgData name="Andre Bensemana" userId="dd1a81c44c8eafcf" providerId="LiveId" clId="{51BB7FF8-3170-403C-82F3-E20445AC3E9D}" dt="2018-09-03T17:15:00.705" v="6412" actId="1036"/>
          <ac:picMkLst>
            <pc:docMk/>
            <pc:sldMk cId="1310524729" sldId="311"/>
            <ac:picMk id="18" creationId="{2FC3449D-0EF1-44A3-9C3D-8B87A20677DD}"/>
          </ac:picMkLst>
        </pc:picChg>
        <pc:picChg chg="add mod">
          <ac:chgData name="Andre Bensemana" userId="dd1a81c44c8eafcf" providerId="LiveId" clId="{51BB7FF8-3170-403C-82F3-E20445AC3E9D}" dt="2018-09-03T17:19:51.432" v="6516" actId="571"/>
          <ac:picMkLst>
            <pc:docMk/>
            <pc:sldMk cId="1310524729" sldId="311"/>
            <ac:picMk id="22" creationId="{742F4A34-4999-40F2-8F77-D05BB92A2885}"/>
          </ac:picMkLst>
        </pc:picChg>
        <pc:picChg chg="add mod">
          <ac:chgData name="Andre Bensemana" userId="dd1a81c44c8eafcf" providerId="LiveId" clId="{51BB7FF8-3170-403C-82F3-E20445AC3E9D}" dt="2018-10-02T17:24:57.259" v="10461" actId="571"/>
          <ac:picMkLst>
            <pc:docMk/>
            <pc:sldMk cId="1310524729" sldId="311"/>
            <ac:picMk id="23" creationId="{7FCDC3FD-C9F8-4ADA-B145-6E180E748943}"/>
          </ac:picMkLst>
        </pc:picChg>
      </pc:sldChg>
      <pc:sldChg chg="addSp modSp mod">
        <pc:chgData name="Andre Bensemana" userId="dd1a81c44c8eafcf" providerId="LiveId" clId="{51BB7FF8-3170-403C-82F3-E20445AC3E9D}" dt="2018-09-03T17:35:15.295" v="7013" actId="27918"/>
        <pc:sldMkLst>
          <pc:docMk/>
          <pc:sldMk cId="1202944582" sldId="312"/>
        </pc:sldMkLst>
        <pc:spChg chg="mod">
          <ac:chgData name="Andre Bensemana" userId="dd1a81c44c8eafcf" providerId="LiveId" clId="{51BB7FF8-3170-403C-82F3-E20445AC3E9D}" dt="2018-09-03T17:29:38.545" v="6872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34:50.523" v="7008" actId="2057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3T17:32:00.583" v="6961" actId="1076"/>
          <ac:picMkLst>
            <pc:docMk/>
            <pc:sldMk cId="1202944582" sldId="312"/>
            <ac:picMk id="16" creationId="{F86592E8-C8D0-4194-B1D7-1B6249A5251E}"/>
          </ac:picMkLst>
        </pc:picChg>
        <pc:picChg chg="add mod">
          <ac:chgData name="Andre Bensemana" userId="dd1a81c44c8eafcf" providerId="LiveId" clId="{51BB7FF8-3170-403C-82F3-E20445AC3E9D}" dt="2018-09-03T17:34:56.498" v="7009" actId="571"/>
          <ac:picMkLst>
            <pc:docMk/>
            <pc:sldMk cId="1202944582" sldId="312"/>
            <ac:picMk id="17" creationId="{9EA95470-BF07-4247-B86F-2EC8AE2B7F92}"/>
          </ac:picMkLst>
        </pc:picChg>
      </pc:sldChg>
      <pc:sldChg chg="delSp modSp mod">
        <pc:chgData name="Andre Bensemana" userId="dd1a81c44c8eafcf" providerId="LiveId" clId="{51BB7FF8-3170-403C-82F3-E20445AC3E9D}" dt="2018-10-08T18:52:06.037" v="10929" actId="27918"/>
        <pc:sldMkLst>
          <pc:docMk/>
          <pc:sldMk cId="2205555739" sldId="314"/>
        </pc:sldMkLst>
        <pc:spChg chg="mod">
          <ac:chgData name="Andre Bensemana" userId="dd1a81c44c8eafcf" providerId="LiveId" clId="{51BB7FF8-3170-403C-82F3-E20445AC3E9D}" dt="2018-08-29T14:19:01.385" v="514" actId="20577"/>
          <ac:spMkLst>
            <pc:docMk/>
            <pc:sldMk cId="2205555739" sldId="314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10-08T18:51:25.192" v="10924" actId="20577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29T14:22:21.805" v="604" actId="478"/>
          <ac:picMkLst>
            <pc:docMk/>
            <pc:sldMk cId="2205555739" sldId="314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51BB7FF8-3170-403C-82F3-E20445AC3E9D}" dt="2018-09-03T19:00:43.858" v="7953" actId="571"/>
        <pc:sldMkLst>
          <pc:docMk/>
          <pc:sldMk cId="2434745642" sldId="315"/>
        </pc:sldMkLst>
        <pc:graphicFrameChg chg="mod modGraphic">
          <ac:chgData name="Andre Bensemana" userId="dd1a81c44c8eafcf" providerId="LiveId" clId="{51BB7FF8-3170-403C-82F3-E20445AC3E9D}" dt="2018-09-03T18:55:36.725" v="7951" actId="6549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2" creationId="{A0D92FBE-F460-493B-824C-35B4636C41DA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8:55:20.400" v="7950" actId="478"/>
          <ac:picMkLst>
            <pc:docMk/>
            <pc:sldMk cId="2434745642" sldId="315"/>
            <ac:picMk id="24" creationId="{E02F13AA-C0AD-4A48-A20D-8156821F61AD}"/>
          </ac:picMkLst>
        </pc:picChg>
        <pc:picChg chg="add mod">
          <ac:chgData name="Andre Bensemana" userId="dd1a81c44c8eafcf" providerId="LiveId" clId="{51BB7FF8-3170-403C-82F3-E20445AC3E9D}" dt="2018-09-03T19:00:36.243" v="7952" actId="571"/>
          <ac:picMkLst>
            <pc:docMk/>
            <pc:sldMk cId="2434745642" sldId="315"/>
            <ac:picMk id="25" creationId="{F8268654-FDA5-4EE3-A5F4-62C91D4CF18B}"/>
          </ac:picMkLst>
        </pc:picChg>
        <pc:picChg chg="add mod">
          <ac:chgData name="Andre Bensemana" userId="dd1a81c44c8eafcf" providerId="LiveId" clId="{51BB7FF8-3170-403C-82F3-E20445AC3E9D}" dt="2018-09-03T19:00:43.858" v="7953" actId="571"/>
          <ac:picMkLst>
            <pc:docMk/>
            <pc:sldMk cId="2434745642" sldId="315"/>
            <ac:picMk id="26" creationId="{1D28A3C3-5AA4-49AC-A478-5E1FF09B4BA0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48" creationId="{00000000-0000-0000-0000-000000000000}"/>
          </ac:picMkLst>
        </pc:picChg>
      </pc:sldChg>
      <pc:sldChg chg="addSp modSp">
        <pc:chgData name="Andre Bensemana" userId="dd1a81c44c8eafcf" providerId="LiveId" clId="{51BB7FF8-3170-403C-82F3-E20445AC3E9D}" dt="2018-08-30T18:59:23.577" v="3404" actId="1076"/>
        <pc:sldMkLst>
          <pc:docMk/>
          <pc:sldMk cId="2793415333" sldId="317"/>
        </pc:sldMkLst>
        <pc:spChg chg="add mod">
          <ac:chgData name="Andre Bensemana" userId="dd1a81c44c8eafcf" providerId="LiveId" clId="{51BB7FF8-3170-403C-82F3-E20445AC3E9D}" dt="2018-08-30T18:59:23.577" v="3404" actId="1076"/>
          <ac:spMkLst>
            <pc:docMk/>
            <pc:sldMk cId="2793415333" sldId="317"/>
            <ac:spMk id="2" creationId="{452E58FE-54C6-4241-A662-685D856E9442}"/>
          </ac:spMkLst>
        </pc:spChg>
      </pc:sldChg>
      <pc:sldChg chg="addSp delSp modSp ord">
        <pc:chgData name="Andre Bensemana" userId="dd1a81c44c8eafcf" providerId="LiveId" clId="{51BB7FF8-3170-403C-82F3-E20445AC3E9D}" dt="2018-09-27T20:54:22.766" v="10284" actId="20577"/>
        <pc:sldMkLst>
          <pc:docMk/>
          <pc:sldMk cId="3439983515" sldId="318"/>
        </pc:sldMkLst>
        <pc:spChg chg="mod">
          <ac:chgData name="Andre Bensemana" userId="dd1a81c44c8eafcf" providerId="LiveId" clId="{51BB7FF8-3170-403C-82F3-E20445AC3E9D}" dt="2018-08-31T20:18:16.825" v="4270" actId="20577"/>
          <ac:spMkLst>
            <pc:docMk/>
            <pc:sldMk cId="3439983515" sldId="318"/>
            <ac:spMk id="24" creationId="{00000000-0000-0000-0000-000000000000}"/>
          </ac:spMkLst>
        </pc:spChg>
        <pc:graphicFrameChg chg="add del mod">
          <ac:chgData name="Andre Bensemana" userId="dd1a81c44c8eafcf" providerId="LiveId" clId="{51BB7FF8-3170-403C-82F3-E20445AC3E9D}" dt="2018-08-31T20:21:33.347" v="4428" actId="20577"/>
          <ac:graphicFrameMkLst>
            <pc:docMk/>
            <pc:sldMk cId="3439983515" sldId="318"/>
            <ac:graphicFrameMk id="2" creationId="{525D67F9-2DEF-455E-A948-7F9B689D735D}"/>
          </ac:graphicFrameMkLst>
        </pc:graphicFrameChg>
        <pc:graphicFrameChg chg="add del mod">
          <ac:chgData name="Andre Bensemana" userId="dd1a81c44c8eafcf" providerId="LiveId" clId="{51BB7FF8-3170-403C-82F3-E20445AC3E9D}" dt="2018-09-03T18:31:50.569" v="7584" actId="20577"/>
          <ac:graphicFrameMkLst>
            <pc:docMk/>
            <pc:sldMk cId="3439983515" sldId="318"/>
            <ac:graphicFrameMk id="2" creationId="{4D237DEE-91DC-4DF0-B6F8-18F65A3EDC00}"/>
          </ac:graphicFrameMkLst>
        </pc:graphicFrameChg>
        <pc:graphicFrameChg chg="add del mod">
          <ac:chgData name="Andre Bensemana" userId="dd1a81c44c8eafcf" providerId="LiveId" clId="{51BB7FF8-3170-403C-82F3-E20445AC3E9D}" dt="2018-09-03T18:31:59.634" v="7587" actId="20577"/>
          <ac:graphicFrameMkLst>
            <pc:docMk/>
            <pc:sldMk cId="3439983515" sldId="318"/>
            <ac:graphicFrameMk id="3" creationId="{9B30B322-EEF4-4A1C-A246-D30B5DF87F25}"/>
          </ac:graphicFrameMkLst>
        </pc:graphicFrameChg>
        <pc:graphicFrameChg chg="add del mod">
          <ac:chgData name="Andre Bensemana" userId="dd1a81c44c8eafcf" providerId="LiveId" clId="{51BB7FF8-3170-403C-82F3-E20445AC3E9D}" dt="2018-08-31T20:21:43.594" v="4431" actId="20577"/>
          <ac:graphicFrameMkLst>
            <pc:docMk/>
            <pc:sldMk cId="3439983515" sldId="318"/>
            <ac:graphicFrameMk id="3" creationId="{AA581E85-2F44-428E-8557-5393F9A0AE7C}"/>
          </ac:graphicFrameMkLst>
        </pc:graphicFrameChg>
        <pc:graphicFrameChg chg="mod modGraphic">
          <ac:chgData name="Andre Bensemana" userId="dd1a81c44c8eafcf" providerId="LiveId" clId="{51BB7FF8-3170-403C-82F3-E20445AC3E9D}" dt="2018-09-27T20:54:22.766" v="10284" actId="20577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09.457" v="8615" actId="207"/>
        <pc:sldMkLst>
          <pc:docMk/>
          <pc:sldMk cId="1127376286" sldId="319"/>
        </pc:sldMkLst>
        <pc:graphicFrameChg chg="mod modGraphic">
          <ac:chgData name="Andre Bensemana" userId="dd1a81c44c8eafcf" providerId="LiveId" clId="{51BB7FF8-3170-403C-82F3-E20445AC3E9D}" dt="2018-09-10T12:46:09.457" v="8615" actId="20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23.485" v="8616" actId="207"/>
        <pc:sldMkLst>
          <pc:docMk/>
          <pc:sldMk cId="1915305187" sldId="320"/>
        </pc:sldMkLst>
        <pc:graphicFrameChg chg="mod modGraphic">
          <ac:chgData name="Andre Bensemana" userId="dd1a81c44c8eafcf" providerId="LiveId" clId="{51BB7FF8-3170-403C-82F3-E20445AC3E9D}" dt="2018-09-10T12:46:23.485" v="8616" actId="20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56:35.531" v="7024" actId="14734"/>
        <pc:sldMkLst>
          <pc:docMk/>
          <pc:sldMk cId="728422934" sldId="321"/>
        </pc:sldMkLst>
        <pc:graphicFrameChg chg="modGraphic">
          <ac:chgData name="Andre Bensemana" userId="dd1a81c44c8eafcf" providerId="LiveId" clId="{51BB7FF8-3170-403C-82F3-E20445AC3E9D}" dt="2018-09-03T17:56:35.531" v="7024" actId="14734"/>
          <ac:graphicFrameMkLst>
            <pc:docMk/>
            <pc:sldMk cId="728422934" sldId="321"/>
            <ac:graphicFrameMk id="43" creationId="{00000000-0000-0000-0000-000000000000}"/>
          </ac:graphicFrameMkLst>
        </pc:graphicFrameChg>
      </pc:sldChg>
      <pc:sldChg chg="ord">
        <pc:chgData name="Andre Bensemana" userId="dd1a81c44c8eafcf" providerId="LiveId" clId="{51BB7FF8-3170-403C-82F3-E20445AC3E9D}" dt="2018-08-29T20:37:45.720" v="3349" actId="20577"/>
        <pc:sldMkLst>
          <pc:docMk/>
          <pc:sldMk cId="838639974" sldId="322"/>
        </pc:sldMkLst>
      </pc:sldChg>
      <pc:sldChg chg="modSp ord">
        <pc:chgData name="Andre Bensemana" userId="dd1a81c44c8eafcf" providerId="LiveId" clId="{51BB7FF8-3170-403C-82F3-E20445AC3E9D}" dt="2018-09-11T18:38:25.433" v="9698" actId="14734"/>
        <pc:sldMkLst>
          <pc:docMk/>
          <pc:sldMk cId="2630542297" sldId="323"/>
        </pc:sldMkLst>
        <pc:graphicFrameChg chg="modGraphic">
          <ac:chgData name="Andre Bensemana" userId="dd1a81c44c8eafcf" providerId="LiveId" clId="{51BB7FF8-3170-403C-82F3-E20445AC3E9D}" dt="2018-09-11T18:38:25.433" v="9698" actId="14734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Sp modSp add mod ord">
        <pc:chgData name="Andre Bensemana" userId="dd1a81c44c8eafcf" providerId="LiveId" clId="{51BB7FF8-3170-403C-82F3-E20445AC3E9D}" dt="2018-09-06T15:07:03.811" v="8062" actId="108"/>
        <pc:sldMkLst>
          <pc:docMk/>
          <pc:sldMk cId="1544292892" sldId="324"/>
        </pc:sldMkLst>
        <pc:spChg chg="mod">
          <ac:chgData name="Andre Bensemana" userId="dd1a81c44c8eafcf" providerId="LiveId" clId="{51BB7FF8-3170-403C-82F3-E20445AC3E9D}" dt="2018-08-31T17:25:44.655" v="3960" actId="20577"/>
          <ac:spMkLst>
            <pc:docMk/>
            <pc:sldMk cId="1544292892" sldId="324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8-31T19:08:45.753" v="4164" actId="20577"/>
          <ac:graphicFrameMkLst>
            <pc:docMk/>
            <pc:sldMk cId="1544292892" sldId="324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09-03T20:42:15.791" v="7954" actId="478"/>
          <ac:picMkLst>
            <pc:docMk/>
            <pc:sldMk cId="1544292892" sldId="324"/>
            <ac:picMk id="19" creationId="{00000000-0000-0000-0000-000000000000}"/>
          </ac:picMkLst>
        </pc:picChg>
        <pc:picChg chg="del mod">
          <ac:chgData name="Andre Bensemana" userId="dd1a81c44c8eafcf" providerId="LiveId" clId="{51BB7FF8-3170-403C-82F3-E20445AC3E9D}" dt="2018-08-31T18:27:16.765" v="3967" actId="478"/>
          <ac:picMkLst>
            <pc:docMk/>
            <pc:sldMk cId="1544292892" sldId="324"/>
            <ac:picMk id="22" creationId="{A0D92FBE-F460-493B-824C-35B4636C41DA}"/>
          </ac:picMkLst>
        </pc:picChg>
        <pc:picChg chg="del mod">
          <ac:chgData name="Andre Bensemana" userId="dd1a81c44c8eafcf" providerId="LiveId" clId="{51BB7FF8-3170-403C-82F3-E20445AC3E9D}" dt="2018-08-31T18:27:15.976" v="3966" actId="478"/>
          <ac:picMkLst>
            <pc:docMk/>
            <pc:sldMk cId="1544292892" sldId="324"/>
            <ac:picMk id="23" creationId="{61D57DE0-2E4A-4077-9408-6B73F80481D5}"/>
          </ac:picMkLst>
        </pc:picChg>
        <pc:picChg chg="del mod">
          <ac:chgData name="Andre Bensemana" userId="dd1a81c44c8eafcf" providerId="LiveId" clId="{51BB7FF8-3170-403C-82F3-E20445AC3E9D}" dt="2018-08-31T18:27:17.529" v="3968" actId="478"/>
          <ac:picMkLst>
            <pc:docMk/>
            <pc:sldMk cId="1544292892" sldId="324"/>
            <ac:picMk id="24" creationId="{6EBB8F62-1181-47B0-914C-B871D087F473}"/>
          </ac:picMkLst>
        </pc:picChg>
        <pc:picChg chg="del">
          <ac:chgData name="Andre Bensemana" userId="dd1a81c44c8eafcf" providerId="LiveId" clId="{51BB7FF8-3170-403C-82F3-E20445AC3E9D}" dt="2018-08-31T18:27:18.494" v="3969" actId="478"/>
          <ac:picMkLst>
            <pc:docMk/>
            <pc:sldMk cId="1544292892" sldId="324"/>
            <ac:picMk id="25" creationId="{A24D1ED4-76DB-4897-8937-7F71C0D5E9BA}"/>
          </ac:picMkLst>
        </pc:picChg>
        <pc:picChg chg="del mod">
          <ac:chgData name="Andre Bensemana" userId="dd1a81c44c8eafcf" providerId="LiveId" clId="{51BB7FF8-3170-403C-82F3-E20445AC3E9D}" dt="2018-08-31T18:27:15.186" v="3965" actId="478"/>
          <ac:picMkLst>
            <pc:docMk/>
            <pc:sldMk cId="1544292892" sldId="324"/>
            <ac:picMk id="48" creationId="{00000000-0000-0000-0000-000000000000}"/>
          </ac:picMkLst>
        </pc:picChg>
      </pc:sldChg>
      <pc:sldChg chg="modSp add ord">
        <pc:chgData name="Andre Bensemana" userId="dd1a81c44c8eafcf" providerId="LiveId" clId="{51BB7FF8-3170-403C-82F3-E20445AC3E9D}" dt="2018-09-06T15:39:57.941" v="8490" actId="108"/>
        <pc:sldMkLst>
          <pc:docMk/>
          <pc:sldMk cId="1251433899" sldId="325"/>
        </pc:sldMkLst>
        <pc:graphicFrameChg chg="modGraphic">
          <ac:chgData name="Andre Bensemana" userId="dd1a81c44c8eafcf" providerId="LiveId" clId="{51BB7FF8-3170-403C-82F3-E20445AC3E9D}" dt="2018-08-31T18:46:51.114" v="4149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modSp add ord">
        <pc:chgData name="Andre Bensemana" userId="dd1a81c44c8eafcf" providerId="LiveId" clId="{51BB7FF8-3170-403C-82F3-E20445AC3E9D}" dt="2018-10-02T17:54:22.261" v="10766" actId="108"/>
        <pc:sldMkLst>
          <pc:docMk/>
          <pc:sldMk cId="371682565" sldId="326"/>
        </pc:sldMkLst>
        <pc:graphicFrameChg chg="mod modGraphic">
          <ac:chgData name="Andre Bensemana" userId="dd1a81c44c8eafcf" providerId="LiveId" clId="{51BB7FF8-3170-403C-82F3-E20445AC3E9D}" dt="2018-10-02T17:54:22.261" v="10766" actId="108"/>
          <ac:graphicFrameMkLst>
            <pc:docMk/>
            <pc:sldMk cId="371682565" sldId="326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51BB7FF8-3170-403C-82F3-E20445AC3E9D}" dt="2018-10-08T18:29:54.795" v="10916" actId="1038"/>
        <pc:sldMkLst>
          <pc:docMk/>
          <pc:sldMk cId="4039329946" sldId="327"/>
        </pc:sldMkLst>
        <pc:spChg chg="mod">
          <ac:chgData name="Andre Bensemana" userId="dd1a81c44c8eafcf" providerId="LiveId" clId="{51BB7FF8-3170-403C-82F3-E20445AC3E9D}" dt="2018-10-08T18:29:54.795" v="10916" actId="1038"/>
          <ac:spMkLst>
            <pc:docMk/>
            <pc:sldMk cId="4039329946" sldId="327"/>
            <ac:spMk id="24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10-08T18:24:28.949" v="10915" actId="20577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addSp modSp add del">
        <pc:chgData name="Andre Bensemana" userId="dd1a81c44c8eafcf" providerId="LiveId" clId="{51BB7FF8-3170-403C-82F3-E20445AC3E9D}" dt="2018-09-03T17:41:22.167" v="7022" actId="2696"/>
        <pc:sldMkLst>
          <pc:docMk/>
          <pc:sldMk cId="2224736557" sldId="328"/>
        </pc:sldMkLst>
        <pc:graphicFrameChg chg="add modGraphic">
          <ac:chgData name="Andre Bensemana" userId="dd1a81c44c8eafcf" providerId="LiveId" clId="{51BB7FF8-3170-403C-82F3-E20445AC3E9D}" dt="2018-09-03T17:41:03.037" v="7021" actId="6549"/>
          <ac:graphicFrameMkLst>
            <pc:docMk/>
            <pc:sldMk cId="2224736557" sldId="328"/>
            <ac:graphicFrameMk id="2" creationId="{4FC4F641-4A00-4142-BC14-C19F3270A39C}"/>
          </ac:graphicFrameMkLst>
        </pc:graphicFrameChg>
      </pc:sldChg>
      <pc:sldChg chg="addSp modSp add mod">
        <pc:chgData name="Andre Bensemana" userId="dd1a81c44c8eafcf" providerId="LiveId" clId="{51BB7FF8-3170-403C-82F3-E20445AC3E9D}" dt="2018-09-06T15:32:42.636" v="8472" actId="27918"/>
        <pc:sldMkLst>
          <pc:docMk/>
          <pc:sldMk cId="3028340058" sldId="328"/>
        </pc:sldMkLst>
        <pc:spChg chg="mod">
          <ac:chgData name="Andre Bensemana" userId="dd1a81c44c8eafcf" providerId="LiveId" clId="{51BB7FF8-3170-403C-82F3-E20445AC3E9D}" dt="2018-09-06T15:10:25.245" v="8223" actId="20577"/>
          <ac:spMkLst>
            <pc:docMk/>
            <pc:sldMk cId="3028340058" sldId="328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32:20.474" v="8464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6T15:31:11.857" v="8394" actId="1037"/>
          <ac:picMkLst>
            <pc:docMk/>
            <pc:sldMk cId="3028340058" sldId="328"/>
            <ac:picMk id="16" creationId="{FE256F3B-8040-414C-9CA9-00E78AC46B02}"/>
          </ac:picMkLst>
        </pc:picChg>
        <pc:picChg chg="add mod">
          <ac:chgData name="Andre Bensemana" userId="dd1a81c44c8eafcf" providerId="LiveId" clId="{51BB7FF8-3170-403C-82F3-E20445AC3E9D}" dt="2018-09-06T15:31:02.416" v="8389" actId="1037"/>
          <ac:picMkLst>
            <pc:docMk/>
            <pc:sldMk cId="3028340058" sldId="328"/>
            <ac:picMk id="17" creationId="{C9035BED-1E5F-40B9-B4B6-5E0F9E4B262B}"/>
          </ac:picMkLst>
        </pc:picChg>
        <pc:picChg chg="add mod">
          <ac:chgData name="Andre Bensemana" userId="dd1a81c44c8eafcf" providerId="LiveId" clId="{51BB7FF8-3170-403C-82F3-E20445AC3E9D}" dt="2018-09-06T15:32:11.856" v="8458" actId="571"/>
          <ac:picMkLst>
            <pc:docMk/>
            <pc:sldMk cId="3028340058" sldId="328"/>
            <ac:picMk id="18" creationId="{442F464F-B3D5-4700-8DD0-8E201964C9DE}"/>
          </ac:picMkLst>
        </pc:picChg>
      </pc:sldChg>
      <pc:sldChg chg="modSp add">
        <pc:chgData name="Andre Bensemana" userId="dd1a81c44c8eafcf" providerId="LiveId" clId="{51BB7FF8-3170-403C-82F3-E20445AC3E9D}" dt="2018-09-11T15:33:45.161" v="9537" actId="20577"/>
        <pc:sldMkLst>
          <pc:docMk/>
          <pc:sldMk cId="2169063443" sldId="329"/>
        </pc:sldMkLst>
        <pc:graphicFrameChg chg="modGraphic">
          <ac:chgData name="Andre Bensemana" userId="dd1a81c44c8eafcf" providerId="LiveId" clId="{51BB7FF8-3170-403C-82F3-E20445AC3E9D}" dt="2018-09-11T15:33:45.161" v="9537" actId="20577"/>
          <ac:graphicFrameMkLst>
            <pc:docMk/>
            <pc:sldMk cId="2169063443" sldId="329"/>
            <ac:graphicFrameMk id="10" creationId="{00000000-0000-0000-0000-000000000000}"/>
          </ac:graphicFrameMkLst>
        </pc:graphicFrameChg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0.71099999999999997</c:v>
                </c:pt>
                <c:pt idx="1">
                  <c:v>0.69799999999999995</c:v>
                </c:pt>
                <c:pt idx="2">
                  <c:v>-1.3000000000000001E-2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Emerson </a:t>
            </a:r>
            <a:r>
              <a:rPr lang="pt-BR" dirty="0" err="1"/>
              <a:t>Bulcão</a:t>
            </a:r>
            <a:r>
              <a:rPr lang="pt-BR" dirty="0"/>
              <a:t> – cel. (19) 99957-4848</a:t>
            </a:r>
          </a:p>
          <a:p>
            <a:r>
              <a:rPr lang="pt-BR" dirty="0"/>
              <a:t>E-mail – emerson.bulcão@tetraconsulting.com.br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Ronaldo Vinagre – Cel. (19)-999690-4283</a:t>
            </a:r>
          </a:p>
          <a:p>
            <a:r>
              <a:rPr lang="pt-BR" dirty="0"/>
              <a:t>E-mail – ronaldo.vinagre@tetraconsulting.com.br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Marcos </a:t>
            </a:r>
            <a:r>
              <a:rPr lang="pt-BR" dirty="0" err="1"/>
              <a:t>Castanon</a:t>
            </a:r>
            <a:r>
              <a:rPr lang="pt-BR" dirty="0"/>
              <a:t> </a:t>
            </a:r>
            <a:r>
              <a:rPr lang="pt-BR" dirty="0" err="1"/>
              <a:t>Tibiriça</a:t>
            </a:r>
            <a:r>
              <a:rPr lang="pt-BR" dirty="0"/>
              <a:t> – (11) 94327-7484 | (11) 5087-8969</a:t>
            </a:r>
          </a:p>
          <a:p>
            <a:r>
              <a:rPr lang="pt-BR" dirty="0"/>
              <a:t>E-mail: marcos.tibirica@i3g.com.br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Alexandre Santos – (11) 97131-1981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E-mail: alexandre.santos@iqvia.com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Marcelo Meletti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Paulo Paiva – (11) 98121-2843</a:t>
            </a:r>
          </a:p>
          <a:p>
            <a:r>
              <a:rPr lang="pt-BR" dirty="0"/>
              <a:t>E-mail: ppaiva@close-upinternational.com.br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Antonielly Garcia Rodrigues – 51</a:t>
            </a:r>
          </a:p>
          <a:p>
            <a:r>
              <a:rPr lang="pt-BR" dirty="0"/>
              <a:t>E-mail: ANTONIELLY.RODRIGUES@anvisa.gov.br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3040922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71%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70%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12/11/2018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12/11/2018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88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70754" y="3838558"/>
            <a:ext cx="2802493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29 /out -  01/</a:t>
            </a:r>
            <a:r>
              <a:rPr lang="pt-B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2593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Serasa não responde as ligações e-mails.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Estudo de proposta da consultoria 3G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72682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 apresentação da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40616"/>
              </p:ext>
            </p:extLst>
          </p:nvPr>
        </p:nvGraphicFramePr>
        <p:xfrm>
          <a:off x="245773" y="2431541"/>
          <a:ext cx="5516214" cy="31018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8887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26096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92595"/>
              </p:ext>
            </p:extLst>
          </p:nvPr>
        </p:nvGraphicFramePr>
        <p:xfrm>
          <a:off x="296525" y="1583795"/>
          <a:ext cx="8572500" cy="2078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3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informações ao Meletti do andamento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com folder sobre parceria da IQVIA e ABRADIMEX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pela IQVIA o contato dos representantes de cada empresa para receber informações do questionário.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para a IQVIA sobre os contatos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25398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1" kern="12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B887933-3004-4CEE-BDDB-63906C877D8C}"/>
              </a:ext>
            </a:extLst>
          </p:cNvPr>
          <p:cNvSpPr txBox="1"/>
          <p:nvPr/>
        </p:nvSpPr>
        <p:spPr>
          <a:xfrm rot="19400876">
            <a:off x="1730358" y="3927303"/>
            <a:ext cx="10801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Parado</a:t>
            </a:r>
          </a:p>
        </p:txBody>
      </p:sp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27573"/>
              </p:ext>
            </p:extLst>
          </p:nvPr>
        </p:nvGraphicFramePr>
        <p:xfrm>
          <a:off x="296525" y="1583795"/>
          <a:ext cx="8572500" cy="22820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Reunião com Presidência do Conselho (Paulo, Marcos e Paulo Paiva, Tiago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8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para o Paulo Paiva para retomar o assunto.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contato om o Paulo, o assunto será retomado na reunião dos associados dia 07/11/2018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3668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0" y="1155460"/>
            <a:ext cx="8715437" cy="1259151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O</a:t>
            </a:r>
            <a:r>
              <a:rPr lang="pt-BR" sz="1600" dirty="0"/>
              <a:t> Sistema Nacional de Controle de Medicamentos (SNCM), visa controlar a produção, distribuição, comercialização, dispensação e a prescrição médica, odontológica e medicamento de uso humano, veterinária.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672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20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67468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pelo responsável na Anvisa o projeto não está parado estão sendo realizados testes.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em andamento e o relatório de resultados está sendo elaborado. Além disso uma nova versão da especificação está sendo elaborada para complementar 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8726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41DFDFC1-D5F7-4B9B-97DC-EFA10199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19041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75808563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87812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79443"/>
              </p:ext>
            </p:extLst>
          </p:nvPr>
        </p:nvGraphicFramePr>
        <p:xfrm>
          <a:off x="296525" y="1583795"/>
          <a:ext cx="8572500" cy="30011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para agendar reunião com Tiberio da ELFA 26/10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desmarcada pelo Grupo </a:t>
                      </a:r>
                      <a:r>
                        <a:rPr lang="pt-BR" sz="10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reagendada para dia 29/10.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entre ELFA, AGAS Corretora para levantamento de informações complementares para estudo de proposta mais adequada a ELFA.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1575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não vai participar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869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iniciar com ELFA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607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844262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64094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JrMachado\ID2\ID2\MGP\Imagens\sphereRed.png">
            <a:extLst>
              <a:ext uri="{FF2B5EF4-FFF2-40B4-BE49-F238E27FC236}">
                <a16:creationId xmlns:a16="http://schemas.microsoft.com/office/drawing/2014/main" id="{D9259F9E-FA9D-49BF-8ADA-8B9409B5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12" y="42088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D:\JrMachado\ID2\ID2\MGP\Imagens\sphereYellow.png">
            <a:extLst>
              <a:ext uri="{FF2B5EF4-FFF2-40B4-BE49-F238E27FC236}">
                <a16:creationId xmlns:a16="http://schemas.microsoft.com/office/drawing/2014/main" id="{43F7D5E7-9A5C-4F71-B78C-B8C813C3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74869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D:\JrMachado\ID2\ID2\MGP\Imagens\sphereYellow.png">
            <a:extLst>
              <a:ext uri="{FF2B5EF4-FFF2-40B4-BE49-F238E27FC236}">
                <a16:creationId xmlns:a16="http://schemas.microsoft.com/office/drawing/2014/main" id="{9FDF23B6-1A64-43D9-81BB-8E6A61562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72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68422"/>
              </p:ext>
            </p:extLst>
          </p:nvPr>
        </p:nvGraphicFramePr>
        <p:xfrm>
          <a:off x="251520" y="1583795"/>
          <a:ext cx="8617505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Diretor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para iniciar o processo de compra no modelo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(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call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 com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e Igor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solicitando informações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Informações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já enviada ao Emerson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12:30, enviado mensagem ao Ronaldo Vinagre 15:00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Retorno do Rodrigo sobre andamento, aguardando informações da Renata.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7642"/>
              </p:ext>
            </p:extLst>
          </p:nvPr>
        </p:nvGraphicFramePr>
        <p:xfrm>
          <a:off x="251520" y="1583795"/>
          <a:ext cx="8617505" cy="3718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14:20, enviado mensagem ao Ronaldo Vinagre 14:20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Contato realizado com Emerson, ficou de enviar hoje a planilha de acompanhamento atualizada e dar foco na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para implantação antes do dia 07/11.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24/10/2018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Troca de e-mails entre Tetra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foi solicitado agendamento com equipe técnica para acertar a questão de qualificação.</a:t>
                      </a:r>
                    </a:p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Obj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é implantar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até dia 07/11/2018.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para apresentação da EMBA/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com o time técnico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Hospfar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Ultima atualização do projeto dia 06/11/2018 nenhum mudança, nenhum retorno dos associados nem da Tetra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12/11/2018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4912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Valor praticado da ELFA é muito próximo ao da tabela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06072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(não aderiu)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34960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79750"/>
              </p:ext>
            </p:extLst>
          </p:nvPr>
        </p:nvGraphicFramePr>
        <p:xfrm>
          <a:off x="296525" y="1583795"/>
          <a:ext cx="8572500" cy="37386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proposta da G3 para analise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para analise da proposta da 3G Consultoria – solicitado nova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71240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 proposta enviada aguardando analise.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93392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Elaboração de PPT para apresentação para o Conselho Diretor.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01/11/2018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50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73873</TotalTime>
  <Words>2322</Words>
  <Application>Microsoft Office PowerPoint</Application>
  <PresentationFormat>Apresentação na tela (4:3)</PresentationFormat>
  <Paragraphs>491</Paragraphs>
  <Slides>24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24</vt:i4>
      </vt:variant>
      <vt:variant>
        <vt:lpstr>Apresentações personalizadas</vt:lpstr>
      </vt:variant>
      <vt:variant>
        <vt:i4>11</vt:i4>
      </vt:variant>
    </vt:vector>
  </HeadingPairs>
  <TitlesOfParts>
    <vt:vector size="44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615</cp:revision>
  <cp:lastPrinted>2018-10-15T18:22:21Z</cp:lastPrinted>
  <dcterms:created xsi:type="dcterms:W3CDTF">2006-07-25T21:08:26Z</dcterms:created>
  <dcterms:modified xsi:type="dcterms:W3CDTF">2018-11-12T17:58:45Z</dcterms:modified>
</cp:coreProperties>
</file>