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9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21" r:id="rId19"/>
    <p:sldId id="322" r:id="rId20"/>
    <p:sldId id="315" r:id="rId21"/>
    <p:sldId id="323" r:id="rId22"/>
    <p:sldId id="305" r:id="rId23"/>
    <p:sldId id="306" r:id="rId24"/>
    <p:sldId id="309" r:id="rId25"/>
    <p:sldId id="328" r:id="rId26"/>
    <p:sldId id="325" r:id="rId27"/>
    <p:sldId id="330" r:id="rId28"/>
  </p:sldIdLst>
  <p:sldSz cx="9144000" cy="6858000" type="screen4x3"/>
  <p:notesSz cx="6788150" cy="9923463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>
        <p:sld r:id="rId19"/>
        <p:sld r:id="rId20"/>
      </p:sldLst>
    </p:custShow>
    <p:custShow name="Nova Sede" id="5">
      <p:sldLst/>
    </p:custShow>
    <p:custShow name="Rastreabilidade" id="6">
      <p:sldLst>
        <p:sld r:id="rId21"/>
        <p:sld r:id="rId22"/>
      </p:sldLst>
    </p:custShow>
    <p:custShow name="Laudo Técnico" id="7">
      <p:sldLst>
        <p:sld r:id="rId23"/>
        <p:sld r:id="rId24"/>
      </p:sldLst>
    </p:custShow>
    <p:custShow name="Plano de Saude" id="8">
      <p:sldLst>
        <p:sld r:id="rId26"/>
        <p:sld r:id="rId27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2" autoAdjust="0"/>
    <p:restoredTop sz="88745" autoAdjust="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26"/>
        <p:guide pos="21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undo custSel modSld modNotesMaster">
      <pc:chgData name="Andre Bensemana" userId="dd1a81c44c8eafcf" providerId="LiveId" clId="{D4C130A9-9758-4C9C-9672-E6CB84A226DB}" dt="2018-12-03T17:36:39.859" v="1252" actId="20577"/>
      <pc:docMkLst>
        <pc:docMk/>
      </pc:docMkLst>
      <pc:sldChg chg="modSp">
        <pc:chgData name="Andre Bensemana" userId="dd1a81c44c8eafcf" providerId="LiveId" clId="{D4C130A9-9758-4C9C-9672-E6CB84A226DB}" dt="2018-12-03T17:36:39.859" v="1252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D4C130A9-9758-4C9C-9672-E6CB84A226DB}" dt="2018-12-03T17:36:39.859" v="1252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addSp modSp">
        <pc:chgData name="Andre Bensemana" userId="dd1a81c44c8eafcf" providerId="LiveId" clId="{D4C130A9-9758-4C9C-9672-E6CB84A226DB}" dt="2018-11-22T17:23:16.843" v="78" actId="20577"/>
        <pc:sldMkLst>
          <pc:docMk/>
          <pc:sldMk cId="184514451" sldId="304"/>
        </pc:sldMkLst>
        <pc:graphicFrameChg chg="mod modGraphic">
          <ac:chgData name="Andre Bensemana" userId="dd1a81c44c8eafcf" providerId="LiveId" clId="{D4C130A9-9758-4C9C-9672-E6CB84A226DB}" dt="2018-11-22T17:23:16.843" v="78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D4C130A9-9758-4C9C-9672-E6CB84A226DB}" dt="2018-11-22T17:23:08.603" v="76" actId="571"/>
          <ac:picMkLst>
            <pc:docMk/>
            <pc:sldMk cId="184514451" sldId="304"/>
            <ac:picMk id="20" creationId="{55327F3B-5265-42F5-9D37-54AFC23632C1}"/>
          </ac:picMkLst>
        </pc:picChg>
        <pc:picChg chg="mod">
          <ac:chgData name="Andre Bensemana" userId="dd1a81c44c8eafcf" providerId="LiveId" clId="{D4C130A9-9758-4C9C-9672-E6CB84A226DB}" dt="2018-11-22T17:23:04.264" v="75" actId="1076"/>
          <ac:picMkLst>
            <pc:docMk/>
            <pc:sldMk cId="184514451" sldId="304"/>
            <ac:picMk id="25" creationId="{8AD164BA-9B6D-4317-A4EC-7136BF8E89B5}"/>
          </ac:picMkLst>
        </pc:picChg>
      </pc:sldChg>
      <pc:sldChg chg="modSp">
        <pc:chgData name="Andre Bensemana" userId="dd1a81c44c8eafcf" providerId="LiveId" clId="{D4C130A9-9758-4C9C-9672-E6CB84A226DB}" dt="2018-11-22T17:23:56.214" v="144" actId="20577"/>
        <pc:sldMkLst>
          <pc:docMk/>
          <pc:sldMk cId="2738804307" sldId="307"/>
        </pc:sldMkLst>
        <pc:graphicFrameChg chg="modGraphic">
          <ac:chgData name="Andre Bensemana" userId="dd1a81c44c8eafcf" providerId="LiveId" clId="{D4C130A9-9758-4C9C-9672-E6CB84A226DB}" dt="2018-11-22T17:23:56.214" v="144" actId="2057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addSp delSp modSp">
        <pc:chgData name="Andre Bensemana" userId="dd1a81c44c8eafcf" providerId="LiveId" clId="{D4C130A9-9758-4C9C-9672-E6CB84A226DB}" dt="2018-11-22T17:19:50.855" v="6" actId="1035"/>
        <pc:sldMkLst>
          <pc:docMk/>
          <pc:sldMk cId="2591488758" sldId="310"/>
        </pc:sldMkLst>
        <pc:picChg chg="add mod">
          <ac:chgData name="Andre Bensemana" userId="dd1a81c44c8eafcf" providerId="LiveId" clId="{D4C130A9-9758-4C9C-9672-E6CB84A226DB}" dt="2018-11-22T17:19:34.027" v="1" actId="571"/>
          <ac:picMkLst>
            <pc:docMk/>
            <pc:sldMk cId="2591488758" sldId="310"/>
            <ac:picMk id="22" creationId="{4C90B944-DE3A-4E3A-871F-53446E4201F2}"/>
          </ac:picMkLst>
        </pc:picChg>
        <pc:picChg chg="del">
          <ac:chgData name="Andre Bensemana" userId="dd1a81c44c8eafcf" providerId="LiveId" clId="{D4C130A9-9758-4C9C-9672-E6CB84A226DB}" dt="2018-11-22T17:19:26.983" v="0" actId="478"/>
          <ac:picMkLst>
            <pc:docMk/>
            <pc:sldMk cId="2591488758" sldId="310"/>
            <ac:picMk id="24" creationId="{43F7D5E7-9A5C-4F71-B78C-B8C813C31B4D}"/>
          </ac:picMkLst>
        </pc:picChg>
        <pc:picChg chg="del">
          <ac:chgData name="Andre Bensemana" userId="dd1a81c44c8eafcf" providerId="LiveId" clId="{D4C130A9-9758-4C9C-9672-E6CB84A226DB}" dt="2018-11-22T17:19:41.183" v="2" actId="478"/>
          <ac:picMkLst>
            <pc:docMk/>
            <pc:sldMk cId="2591488758" sldId="310"/>
            <ac:picMk id="25" creationId="{9FDF23B6-1A64-43D9-81BB-8E6A61562E95}"/>
          </ac:picMkLst>
        </pc:picChg>
        <pc:picChg chg="add mod">
          <ac:chgData name="Andre Bensemana" userId="dd1a81c44c8eafcf" providerId="LiveId" clId="{D4C130A9-9758-4C9C-9672-E6CB84A226DB}" dt="2018-11-22T17:19:50.855" v="6" actId="1035"/>
          <ac:picMkLst>
            <pc:docMk/>
            <pc:sldMk cId="2591488758" sldId="310"/>
            <ac:picMk id="26" creationId="{9EAEF814-F449-4642-B01C-842D88CA1EE2}"/>
          </ac:picMkLst>
        </pc:picChg>
      </pc:sldChg>
      <pc:sldChg chg="modSp">
        <pc:chgData name="Andre Bensemana" userId="dd1a81c44c8eafcf" providerId="LiveId" clId="{D4C130A9-9758-4C9C-9672-E6CB84A226DB}" dt="2018-11-27T13:37:24.140" v="800" actId="14734"/>
        <pc:sldMkLst>
          <pc:docMk/>
          <pc:sldMk cId="1202944582" sldId="312"/>
        </pc:sldMkLst>
        <pc:spChg chg="mod">
          <ac:chgData name="Andre Bensemana" userId="dd1a81c44c8eafcf" providerId="LiveId" clId="{D4C130A9-9758-4C9C-9672-E6CB84A226DB}" dt="2018-11-27T13:37:18.105" v="797" actId="1076"/>
          <ac:spMkLst>
            <pc:docMk/>
            <pc:sldMk cId="1202944582" sldId="312"/>
            <ac:spMk id="2" creationId="{FB887933-3004-4CEE-BDDB-63906C877D8C}"/>
          </ac:spMkLst>
        </pc:spChg>
        <pc:graphicFrameChg chg="modGraphic">
          <ac:chgData name="Andre Bensemana" userId="dd1a81c44c8eafcf" providerId="LiveId" clId="{D4C130A9-9758-4C9C-9672-E6CB84A226DB}" dt="2018-11-27T13:37:24.140" v="800" actId="14734"/>
          <ac:graphicFrameMkLst>
            <pc:docMk/>
            <pc:sldMk cId="1202944582" sldId="31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1-27T14:13:21.346" v="1009" actId="20577"/>
        <pc:sldMkLst>
          <pc:docMk/>
          <pc:sldMk cId="1127376286" sldId="319"/>
        </pc:sldMkLst>
        <pc:graphicFrameChg chg="modGraphic">
          <ac:chgData name="Andre Bensemana" userId="dd1a81c44c8eafcf" providerId="LiveId" clId="{D4C130A9-9758-4C9C-9672-E6CB84A226DB}" dt="2018-11-27T14:13:21.346" v="1009" actId="2057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1-27T14:12:04.437" v="897" actId="20577"/>
        <pc:sldMkLst>
          <pc:docMk/>
          <pc:sldMk cId="2630542297" sldId="323"/>
        </pc:sldMkLst>
        <pc:graphicFrameChg chg="modGraphic">
          <ac:chgData name="Andre Bensemana" userId="dd1a81c44c8eafcf" providerId="LiveId" clId="{D4C130A9-9758-4C9C-9672-E6CB84A226DB}" dt="2018-11-27T14:12:04.437" v="897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03T17:36:09.400" v="1218" actId="20577"/>
        <pc:sldMkLst>
          <pc:docMk/>
          <pc:sldMk cId="1436317900" sldId="329"/>
        </pc:sldMkLst>
        <pc:graphicFrameChg chg="mod modGraphic">
          <ac:chgData name="Andre Bensemana" userId="dd1a81c44c8eafcf" providerId="LiveId" clId="{D4C130A9-9758-4C9C-9672-E6CB84A226DB}" dt="2018-12-03T17:36:09.400" v="1218" actId="20577"/>
          <ac:graphicFrameMkLst>
            <pc:docMk/>
            <pc:sldMk cId="1436317900" sldId="329"/>
            <ac:graphicFrameMk id="10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8" y="1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6"/>
            <a:ext cx="5430520" cy="446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8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8" y="9425568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Alexandre Santos – (11) 97131-1981</a:t>
            </a:r>
          </a:p>
          <a:p>
            <a:r>
              <a:rPr lang="pt-BR" dirty="0"/>
              <a:t>E-mail: alexandre.santos@iqvia.com</a:t>
            </a:r>
          </a:p>
          <a:p>
            <a:r>
              <a:rPr lang="pt-BR" dirty="0"/>
              <a:t>Marcelo Meletti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03/12/2018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8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70754" y="3838558"/>
            <a:ext cx="2802493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29 /out -  01/</a:t>
            </a: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40616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0948"/>
              </p:ext>
            </p:extLst>
          </p:nvPr>
        </p:nvGraphicFramePr>
        <p:xfrm>
          <a:off x="296525" y="1583795"/>
          <a:ext cx="8572500" cy="340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informações dos contatos da pesquisa, Comercial/Marketing/</a:t>
                      </a:r>
                      <a:r>
                        <a:rPr lang="pt-BR" sz="1000" dirty="0" err="1">
                          <a:latin typeface="+mn-lt"/>
                        </a:rPr>
                        <a:t>Logistica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716553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complemento de informações de contatos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725401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um posicionamento de quando será incitado a  pesquisa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454665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Os links foram enviados em 14/11/2018 e até o momento apenas uma empresa respondeu.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59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0312"/>
              </p:ext>
            </p:extLst>
          </p:nvPr>
        </p:nvGraphicFramePr>
        <p:xfrm>
          <a:off x="245773" y="2431541"/>
          <a:ext cx="5516214" cy="323668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843038">
            <a:off x="2171696" y="4242558"/>
            <a:ext cx="17899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27573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668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63935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sendo realizados e teremos uma reunião em janeiro para posicionamento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7812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79443"/>
              </p:ext>
            </p:extLst>
          </p:nvPr>
        </p:nvGraphicFramePr>
        <p:xfrm>
          <a:off x="296525" y="1583795"/>
          <a:ext cx="8572500" cy="3001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entre ELFA, AGAS Corretora para levantamento de informações complementares para estudo de proposta mais adequada a ELFA.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1575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não vai participar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869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iniciar com ELFA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JrMachado\ID2\ID2\MGP\Imagens\sphereRed.png">
            <a:extLst>
              <a:ext uri="{FF2B5EF4-FFF2-40B4-BE49-F238E27FC236}">
                <a16:creationId xmlns:a16="http://schemas.microsoft.com/office/drawing/2014/main" id="{4C90B944-DE3A-4E3A-871F-53446E42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2364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9EAEF814-F449-4642-B01C-842D88CA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73232" cy="3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04096"/>
              </p:ext>
            </p:extLst>
          </p:nvPr>
        </p:nvGraphicFramePr>
        <p:xfrm>
          <a:off x="251520" y="1583795"/>
          <a:ext cx="8617505" cy="37629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para apresentação da EMBA/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com o time técnico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Hospfar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Ultima atualização do projeto dia 06/11/2018 nenhum mudança, nenhum retorno dos associados nem da Tetra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Hosfar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avançando com nos testes de qualificação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autorizou a colocação dos pedidos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 ainda não iniciou a compra pela tabela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288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agendada com TETRA e não realizada devido a compromissos dos consultores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 Proforma, declinou do projeto devido a exigência de utilizar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Emerson não respondeu ao e-mail do Patrick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Audio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conferencia desmarcada pela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Tetra anunciou a desistência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 reunião realizada com a EMBA será planejado uma nova abordagem para ofertar aos Associados a parceria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145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780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 desiste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68742"/>
              </p:ext>
            </p:extLst>
          </p:nvPr>
        </p:nvGraphicFramePr>
        <p:xfrm>
          <a:off x="296525" y="1583796"/>
          <a:ext cx="8572499" cy="19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183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 (24/10/2018)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57696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Tarefa 09 – Apresentação para Conselho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8506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55327F3B-5265-42F5-9D37-54AFC236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79" y="45089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73367"/>
              </p:ext>
            </p:extLst>
          </p:nvPr>
        </p:nvGraphicFramePr>
        <p:xfrm>
          <a:off x="296525" y="1583795"/>
          <a:ext cx="8572500" cy="39825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PPT para apresentação para o Conselho Diretor.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159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Preparação de apresentação para reunião com o Conselho.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81411</TotalTime>
  <Words>2512</Words>
  <Application>Microsoft Office PowerPoint</Application>
  <PresentationFormat>Apresentação na tela (4:3)</PresentationFormat>
  <Paragraphs>533</Paragraphs>
  <Slides>24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  <vt:variant>
        <vt:lpstr>Apresentações personalizadas</vt:lpstr>
      </vt:variant>
      <vt:variant>
        <vt:i4>11</vt:i4>
      </vt:variant>
    </vt:vector>
  </HeadingPairs>
  <TitlesOfParts>
    <vt:vector size="44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626</cp:revision>
  <cp:lastPrinted>2018-12-03T13:14:40Z</cp:lastPrinted>
  <dcterms:created xsi:type="dcterms:W3CDTF">2006-07-25T21:08:26Z</dcterms:created>
  <dcterms:modified xsi:type="dcterms:W3CDTF">2018-12-03T17:36:44Z</dcterms:modified>
</cp:coreProperties>
</file>