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9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21" r:id="rId19"/>
    <p:sldId id="322" r:id="rId20"/>
    <p:sldId id="315" r:id="rId21"/>
    <p:sldId id="323" r:id="rId22"/>
    <p:sldId id="305" r:id="rId23"/>
    <p:sldId id="306" r:id="rId24"/>
    <p:sldId id="309" r:id="rId25"/>
    <p:sldId id="328" r:id="rId26"/>
    <p:sldId id="325" r:id="rId27"/>
    <p:sldId id="330" r:id="rId28"/>
  </p:sldIdLst>
  <p:sldSz cx="9144000" cy="6858000" type="screen4x3"/>
  <p:notesSz cx="6788150" cy="9923463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>
        <p:sld r:id="rId19"/>
        <p:sld r:id="rId20"/>
      </p:sldLst>
    </p:custShow>
    <p:custShow name="Nova Sede" id="5">
      <p:sldLst/>
    </p:custShow>
    <p:custShow name="Rastreabilidade" id="6">
      <p:sldLst>
        <p:sld r:id="rId21"/>
        <p:sld r:id="rId22"/>
      </p:sldLst>
    </p:custShow>
    <p:custShow name="Laudo Técnico" id="7">
      <p:sldLst>
        <p:sld r:id="rId23"/>
        <p:sld r:id="rId24"/>
      </p:sldLst>
    </p:custShow>
    <p:custShow name="Plano de Saude" id="8">
      <p:sldLst>
        <p:sld r:id="rId26"/>
        <p:sld r:id="rId27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2" autoAdjust="0"/>
    <p:restoredTop sz="88745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26"/>
        <p:guide pos="21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undo custSel modSld modNotesMaster">
      <pc:chgData name="Andre Bensemana" userId="dd1a81c44c8eafcf" providerId="LiveId" clId="{D4C130A9-9758-4C9C-9672-E6CB84A226DB}" dt="2018-12-18T19:20:29.389" v="2512" actId="14734"/>
      <pc:docMkLst>
        <pc:docMk/>
      </pc:docMkLst>
      <pc:sldChg chg="modSp">
        <pc:chgData name="Andre Bensemana" userId="dd1a81c44c8eafcf" providerId="LiveId" clId="{D4C130A9-9758-4C9C-9672-E6CB84A226DB}" dt="2018-12-18T16:44:43.215" v="1275" actId="6549"/>
        <pc:sldMkLst>
          <pc:docMk/>
          <pc:sldMk cId="0" sldId="257"/>
        </pc:sldMkLst>
        <pc:spChg chg="mod">
          <ac:chgData name="Andre Bensemana" userId="dd1a81c44c8eafcf" providerId="LiveId" clId="{D4C130A9-9758-4C9C-9672-E6CB84A226DB}" dt="2018-12-18T16:44:43.215" v="1275" actId="6549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D4C130A9-9758-4C9C-9672-E6CB84A226DB}" dt="2018-12-03T17:36:39.859" v="1252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D4C130A9-9758-4C9C-9672-E6CB84A226DB}" dt="2018-12-03T17:36:39.859" v="1252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addSp modSp">
        <pc:chgData name="Andre Bensemana" userId="dd1a81c44c8eafcf" providerId="LiveId" clId="{D4C130A9-9758-4C9C-9672-E6CB84A226DB}" dt="2018-11-22T17:23:16.843" v="78" actId="20577"/>
        <pc:sldMkLst>
          <pc:docMk/>
          <pc:sldMk cId="184514451" sldId="304"/>
        </pc:sldMkLst>
        <pc:graphicFrameChg chg="mod modGraphic">
          <ac:chgData name="Andre Bensemana" userId="dd1a81c44c8eafcf" providerId="LiveId" clId="{D4C130A9-9758-4C9C-9672-E6CB84A226DB}" dt="2018-11-22T17:23:16.843" v="78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D4C130A9-9758-4C9C-9672-E6CB84A226DB}" dt="2018-11-22T17:23:08.603" v="76" actId="571"/>
          <ac:picMkLst>
            <pc:docMk/>
            <pc:sldMk cId="184514451" sldId="304"/>
            <ac:picMk id="20" creationId="{55327F3B-5265-42F5-9D37-54AFC23632C1}"/>
          </ac:picMkLst>
        </pc:picChg>
        <pc:picChg chg="mod">
          <ac:chgData name="Andre Bensemana" userId="dd1a81c44c8eafcf" providerId="LiveId" clId="{D4C130A9-9758-4C9C-9672-E6CB84A226DB}" dt="2018-11-22T17:23:04.264" v="75" actId="1076"/>
          <ac:picMkLst>
            <pc:docMk/>
            <pc:sldMk cId="184514451" sldId="304"/>
            <ac:picMk id="25" creationId="{8AD164BA-9B6D-4317-A4EC-7136BF8E89B5}"/>
          </ac:picMkLst>
        </pc:picChg>
      </pc:sldChg>
      <pc:sldChg chg="modSp">
        <pc:chgData name="Andre Bensemana" userId="dd1a81c44c8eafcf" providerId="LiveId" clId="{D4C130A9-9758-4C9C-9672-E6CB84A226DB}" dt="2018-12-18T19:19:17.021" v="2433" actId="20577"/>
        <pc:sldMkLst>
          <pc:docMk/>
          <pc:sldMk cId="4260760086" sldId="306"/>
        </pc:sldMkLst>
        <pc:graphicFrameChg chg="modGraphic">
          <ac:chgData name="Andre Bensemana" userId="dd1a81c44c8eafcf" providerId="LiveId" clId="{D4C130A9-9758-4C9C-9672-E6CB84A226DB}" dt="2018-12-18T19:19:17.021" v="2433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8:11:46.401" v="1876" actId="207"/>
        <pc:sldMkLst>
          <pc:docMk/>
          <pc:sldMk cId="2738804307" sldId="307"/>
        </pc:sldMkLst>
        <pc:graphicFrameChg chg="modGraphic">
          <ac:chgData name="Andre Bensemana" userId="dd1a81c44c8eafcf" providerId="LiveId" clId="{D4C130A9-9758-4C9C-9672-E6CB84A226DB}" dt="2018-12-18T18:11:46.401" v="1876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addSp delSp modSp">
        <pc:chgData name="Andre Bensemana" userId="dd1a81c44c8eafcf" providerId="LiveId" clId="{D4C130A9-9758-4C9C-9672-E6CB84A226DB}" dt="2018-12-18T17:45:32.707" v="1696" actId="1076"/>
        <pc:sldMkLst>
          <pc:docMk/>
          <pc:sldMk cId="2591488758" sldId="310"/>
        </pc:sldMkLst>
        <pc:spChg chg="mod">
          <ac:chgData name="Andre Bensemana" userId="dd1a81c44c8eafcf" providerId="LiveId" clId="{D4C130A9-9758-4C9C-9672-E6CB84A226DB}" dt="2018-12-18T16:45:54.729" v="1283" actId="20577"/>
          <ac:spMkLst>
            <pc:docMk/>
            <pc:sldMk cId="2591488758" sldId="310"/>
            <ac:spMk id="12" creationId="{00000000-0000-0000-0000-000000000000}"/>
          </ac:spMkLst>
        </pc:spChg>
        <pc:spChg chg="add mod">
          <ac:chgData name="Andre Bensemana" userId="dd1a81c44c8eafcf" providerId="LiveId" clId="{D4C130A9-9758-4C9C-9672-E6CB84A226DB}" dt="2018-12-18T17:45:32.707" v="1696" actId="1076"/>
          <ac:spMkLst>
            <pc:docMk/>
            <pc:sldMk cId="2591488758" sldId="310"/>
            <ac:spMk id="24" creationId="{3E549021-FE8C-444E-B3D6-1BE22012FD4A}"/>
          </ac:spMkLst>
        </pc:spChg>
        <pc:picChg chg="add mod">
          <ac:chgData name="Andre Bensemana" userId="dd1a81c44c8eafcf" providerId="LiveId" clId="{D4C130A9-9758-4C9C-9672-E6CB84A226DB}" dt="2018-11-22T17:19:34.027" v="1" actId="571"/>
          <ac:picMkLst>
            <pc:docMk/>
            <pc:sldMk cId="2591488758" sldId="310"/>
            <ac:picMk id="22" creationId="{4C90B944-DE3A-4E3A-871F-53446E4201F2}"/>
          </ac:picMkLst>
        </pc:picChg>
        <pc:picChg chg="del">
          <ac:chgData name="Andre Bensemana" userId="dd1a81c44c8eafcf" providerId="LiveId" clId="{D4C130A9-9758-4C9C-9672-E6CB84A226DB}" dt="2018-11-22T17:19:26.983" v="0" actId="478"/>
          <ac:picMkLst>
            <pc:docMk/>
            <pc:sldMk cId="2591488758" sldId="310"/>
            <ac:picMk id="24" creationId="{43F7D5E7-9A5C-4F71-B78C-B8C813C31B4D}"/>
          </ac:picMkLst>
        </pc:picChg>
        <pc:picChg chg="del">
          <ac:chgData name="Andre Bensemana" userId="dd1a81c44c8eafcf" providerId="LiveId" clId="{D4C130A9-9758-4C9C-9672-E6CB84A226DB}" dt="2018-11-22T17:19:41.183" v="2" actId="478"/>
          <ac:picMkLst>
            <pc:docMk/>
            <pc:sldMk cId="2591488758" sldId="310"/>
            <ac:picMk id="25" creationId="{9FDF23B6-1A64-43D9-81BB-8E6A61562E95}"/>
          </ac:picMkLst>
        </pc:picChg>
        <pc:picChg chg="add mod">
          <ac:chgData name="Andre Bensemana" userId="dd1a81c44c8eafcf" providerId="LiveId" clId="{D4C130A9-9758-4C9C-9672-E6CB84A226DB}" dt="2018-11-22T17:19:50.855" v="6" actId="1035"/>
          <ac:picMkLst>
            <pc:docMk/>
            <pc:sldMk cId="2591488758" sldId="310"/>
            <ac:picMk id="26" creationId="{9EAEF814-F449-4642-B01C-842D88CA1EE2}"/>
          </ac:picMkLst>
        </pc:picChg>
      </pc:sldChg>
      <pc:sldChg chg="modSp mod">
        <pc:chgData name="Andre Bensemana" userId="dd1a81c44c8eafcf" providerId="LiveId" clId="{D4C130A9-9758-4C9C-9672-E6CB84A226DB}" dt="2018-12-18T18:15:39.898" v="1891" actId="27918"/>
        <pc:sldMkLst>
          <pc:docMk/>
          <pc:sldMk cId="1310524729" sldId="311"/>
        </pc:sldMkLst>
        <pc:graphicFrameChg chg="modGraphic">
          <ac:chgData name="Andre Bensemana" userId="dd1a81c44c8eafcf" providerId="LiveId" clId="{D4C130A9-9758-4C9C-9672-E6CB84A226DB}" dt="2018-12-18T18:12:25.162" v="1887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1-27T13:37:24.140" v="800" actId="14734"/>
        <pc:sldMkLst>
          <pc:docMk/>
          <pc:sldMk cId="1202944582" sldId="312"/>
        </pc:sldMkLst>
        <pc:spChg chg="mod">
          <ac:chgData name="Andre Bensemana" userId="dd1a81c44c8eafcf" providerId="LiveId" clId="{D4C130A9-9758-4C9C-9672-E6CB84A226DB}" dt="2018-11-27T13:37:18.105" v="797" actId="1076"/>
          <ac:spMkLst>
            <pc:docMk/>
            <pc:sldMk cId="1202944582" sldId="312"/>
            <ac:spMk id="2" creationId="{FB887933-3004-4CEE-BDDB-63906C877D8C}"/>
          </ac:spMkLst>
        </pc:spChg>
        <pc:graphicFrameChg chg="modGraphic">
          <ac:chgData name="Andre Bensemana" userId="dd1a81c44c8eafcf" providerId="LiveId" clId="{D4C130A9-9758-4C9C-9672-E6CB84A226DB}" dt="2018-11-27T13:37:24.140" v="800" actId="14734"/>
          <ac:graphicFrameMkLst>
            <pc:docMk/>
            <pc:sldMk cId="1202944582" sldId="31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8:48:38.068" v="2006" actId="20577"/>
        <pc:sldMkLst>
          <pc:docMk/>
          <pc:sldMk cId="1127376286" sldId="319"/>
        </pc:sldMkLst>
        <pc:graphicFrameChg chg="modGraphic">
          <ac:chgData name="Andre Bensemana" userId="dd1a81c44c8eafcf" providerId="LiveId" clId="{D4C130A9-9758-4C9C-9672-E6CB84A226DB}" dt="2018-12-18T18:48:38.068" v="2006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07:12.790" v="2112" actId="20577"/>
        <pc:sldMkLst>
          <pc:docMk/>
          <pc:sldMk cId="1915305187" sldId="320"/>
        </pc:sldMkLst>
        <pc:graphicFrameChg chg="modGraphic">
          <ac:chgData name="Andre Bensemana" userId="dd1a81c44c8eafcf" providerId="LiveId" clId="{D4C130A9-9758-4C9C-9672-E6CB84A226DB}" dt="2018-12-18T19:07:12.790" v="2112" actId="2057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11:46.921" v="2360" actId="20577"/>
        <pc:sldMkLst>
          <pc:docMk/>
          <pc:sldMk cId="838639974" sldId="322"/>
        </pc:sldMkLst>
        <pc:graphicFrameChg chg="modGraphic">
          <ac:chgData name="Andre Bensemana" userId="dd1a81c44c8eafcf" providerId="LiveId" clId="{D4C130A9-9758-4C9C-9672-E6CB84A226DB}" dt="2018-12-18T19:11:46.921" v="2360" actId="20577"/>
          <ac:graphicFrameMkLst>
            <pc:docMk/>
            <pc:sldMk cId="838639974" sldId="322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1-27T14:12:04.437" v="897" actId="20577"/>
        <pc:sldMkLst>
          <pc:docMk/>
          <pc:sldMk cId="2630542297" sldId="323"/>
        </pc:sldMkLst>
        <pc:graphicFrameChg chg="modGraphic">
          <ac:chgData name="Andre Bensemana" userId="dd1a81c44c8eafcf" providerId="LiveId" clId="{D4C130A9-9758-4C9C-9672-E6CB84A226DB}" dt="2018-11-27T14:12:04.437" v="897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9:20:29.389" v="2512" actId="14734"/>
        <pc:sldMkLst>
          <pc:docMk/>
          <pc:sldMk cId="1251433899" sldId="325"/>
        </pc:sldMkLst>
        <pc:graphicFrameChg chg="modGraphic">
          <ac:chgData name="Andre Bensemana" userId="dd1a81c44c8eafcf" providerId="LiveId" clId="{D4C130A9-9758-4C9C-9672-E6CB84A226DB}" dt="2018-12-18T19:20:29.389" v="2512" actId="14734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2-18T17:43:14.360" v="1644" actId="20577"/>
        <pc:sldMkLst>
          <pc:docMk/>
          <pc:sldMk cId="1436317900" sldId="329"/>
        </pc:sldMkLst>
        <pc:spChg chg="mod">
          <ac:chgData name="Andre Bensemana" userId="dd1a81c44c8eafcf" providerId="LiveId" clId="{D4C130A9-9758-4C9C-9672-E6CB84A226DB}" dt="2018-12-18T17:04:37.551" v="1547" actId="14100"/>
          <ac:spMkLst>
            <pc:docMk/>
            <pc:sldMk cId="1436317900" sldId="329"/>
            <ac:spMk id="21" creationId="{00000000-0000-0000-0000-000000000000}"/>
          </ac:spMkLst>
        </pc:spChg>
        <pc:spChg chg="mod">
          <ac:chgData name="Andre Bensemana" userId="dd1a81c44c8eafcf" providerId="LiveId" clId="{D4C130A9-9758-4C9C-9672-E6CB84A226DB}" dt="2018-12-18T17:04:37.551" v="1547" actId="14100"/>
          <ac:spMkLst>
            <pc:docMk/>
            <pc:sldMk cId="1436317900" sldId="329"/>
            <ac:spMk id="24" creationId="{00000000-0000-0000-0000-000000000000}"/>
          </ac:spMkLst>
        </pc:spChg>
        <pc:graphicFrameChg chg="mod modGraphic">
          <ac:chgData name="Andre Bensemana" userId="dd1a81c44c8eafcf" providerId="LiveId" clId="{D4C130A9-9758-4C9C-9672-E6CB84A226DB}" dt="2018-12-18T17:43:14.360" v="1644" actId="20577"/>
          <ac:graphicFrameMkLst>
            <pc:docMk/>
            <pc:sldMk cId="1436317900" sldId="329"/>
            <ac:graphicFrameMk id="10" creationId="{00000000-0000-0000-0000-000000000000}"/>
          </ac:graphicFrameMkLst>
        </pc:graphicFrameChg>
        <pc:picChg chg="mod">
          <ac:chgData name="Andre Bensemana" userId="dd1a81c44c8eafcf" providerId="LiveId" clId="{D4C130A9-9758-4C9C-9672-E6CB84A226DB}" dt="2018-12-18T17:04:37.551" v="1547" actId="14100"/>
          <ac:picMkLst>
            <pc:docMk/>
            <pc:sldMk cId="1436317900" sldId="329"/>
            <ac:picMk id="94212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</c:v>
                </c:pt>
                <c:pt idx="1">
                  <c:v>0.8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8" y="1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6"/>
            <a:ext cx="5430520" cy="446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8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8" y="9425568"/>
            <a:ext cx="2941532" cy="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6" tIns="47743" rIns="95486" bIns="47743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Alexandre Santos – (11) 97131-1981</a:t>
            </a:r>
          </a:p>
          <a:p>
            <a:r>
              <a:rPr lang="pt-BR" dirty="0"/>
              <a:t>E-mail: alexandre.santos@iqvia.com</a:t>
            </a:r>
          </a:p>
          <a:p>
            <a:r>
              <a:rPr lang="pt-BR" dirty="0"/>
              <a:t>Marcelo Meletti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Ano: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92682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07/12/2018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56443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2123"/>
              </p:ext>
            </p:extLst>
          </p:nvPr>
        </p:nvGraphicFramePr>
        <p:xfrm>
          <a:off x="296525" y="1583795"/>
          <a:ext cx="8572500" cy="3742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informações dos contatos da pesquisa, Comercial/Marketing/</a:t>
                      </a:r>
                      <a:r>
                        <a:rPr lang="pt-BR" sz="1000" dirty="0" err="1">
                          <a:latin typeface="+mn-lt"/>
                        </a:rPr>
                        <a:t>Logistica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716553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complemento de informações de contatos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725401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um posicionamento de quando será incitado a  pesquisa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454665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Os links foram enviados em 14/11/2018 e até o momento apenas uma empresa respondeu.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599042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Rescaldo de questionários e aguardando previsão de quando será fechado o pagamento do serviço.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18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0312"/>
              </p:ext>
            </p:extLst>
          </p:nvPr>
        </p:nvGraphicFramePr>
        <p:xfrm>
          <a:off x="245773" y="2431541"/>
          <a:ext cx="5516214" cy="323668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843038">
            <a:off x="2171696" y="4242558"/>
            <a:ext cx="17899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85666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Agendamento de reunião para alinhamento do projeto com a Close-up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12/02/2019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24151"/>
              </p:ext>
            </p:extLst>
          </p:nvPr>
        </p:nvGraphicFramePr>
        <p:xfrm>
          <a:off x="296525" y="1583795"/>
          <a:ext cx="8572500" cy="3332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Conteúdo Editora Aguardando proposta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envio de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Tiago para discutir futuro da Revista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63935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sendo realizados e teremos uma reunião em janeiro para posicionamento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31288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solicitou retomar as visitas nos fabricantes em janeiro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30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fechou com a AMIL mas vai solicitar estudo com a AGAS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14/11/2018</a:t>
                      </a: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Coletiva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JrMachado\ID2\ID2\MGP\Imagens\sphereRed.png">
            <a:extLst>
              <a:ext uri="{FF2B5EF4-FFF2-40B4-BE49-F238E27FC236}">
                <a16:creationId xmlns:a16="http://schemas.microsoft.com/office/drawing/2014/main" id="{4C90B944-DE3A-4E3A-871F-53446E42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2364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9EAEF814-F449-4642-B01C-842D88CA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73232" cy="3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549021-FE8C-444E-B3D6-1BE22012FD4A}"/>
              </a:ext>
            </a:extLst>
          </p:cNvPr>
          <p:cNvSpPr txBox="1"/>
          <p:nvPr/>
        </p:nvSpPr>
        <p:spPr>
          <a:xfrm rot="19843038">
            <a:off x="1290287" y="3735712"/>
            <a:ext cx="332135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Formalização de destrato com a Tetra 14/12/2018</a:t>
            </a:r>
          </a:p>
        </p:txBody>
      </p:sp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60728"/>
              </p:ext>
            </p:extLst>
          </p:nvPr>
        </p:nvGraphicFramePr>
        <p:xfrm>
          <a:off x="251520" y="1583795"/>
          <a:ext cx="8617505" cy="42505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Ultima atualização do projeto dia 06/11/2018 nenhum mudança, nenhum retorno dos associados nem da Tetra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Hosfar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avançando com nos testes de qualificação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autorizou a colocação dos pedidos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 ainda não iniciou a compra pela tabela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288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agendada com TETRA e não realizada devido a compromissos dos consultores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 Proforma, declinou do projeto devido a exigência de utilizar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Emerson não respondeu ao e-mail do Patrick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Audio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conferencia desmarcada pela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Tetra anunciou a desistência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 reunião realizada com a EMBA será planejado uma nova abordagem para ofertar aos Associados a parceria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45587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Solicitação de destrato solicitada, aprovada e seguiu para assinatura da Tetra, será encaminhada pelo correio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01289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Replanejamento das atividades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3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780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 desiste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8742"/>
              </p:ext>
            </p:extLst>
          </p:nvPr>
        </p:nvGraphicFramePr>
        <p:xfrm>
          <a:off x="296525" y="1583796"/>
          <a:ext cx="8572499" cy="19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183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 (24/10/2018)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57696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Tarefa 09 – Apresentação para Conselho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8506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55327F3B-5265-42F5-9D37-54AFC236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79" y="45089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2919"/>
              </p:ext>
            </p:extLst>
          </p:nvPr>
        </p:nvGraphicFramePr>
        <p:xfrm>
          <a:off x="296525" y="1583795"/>
          <a:ext cx="8572500" cy="39996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Preparação de apresentação para reunião com o Conselho.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5391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convocação para a Presidência Executiva para agendamento de reunião com o Conselho Diretivo.</a:t>
                      </a:r>
                    </a:p>
                    <a:p>
                      <a:r>
                        <a:rPr lang="pt-BR" sz="10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Confirmar data e convocar representantes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24/01/2019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54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81567</TotalTime>
  <Words>2624</Words>
  <Application>Microsoft Office PowerPoint</Application>
  <PresentationFormat>Apresentação na tela (4:3)</PresentationFormat>
  <Paragraphs>548</Paragraphs>
  <Slides>24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  <vt:variant>
        <vt:lpstr>Apresentações personalizadas</vt:lpstr>
      </vt:variant>
      <vt:variant>
        <vt:i4>11</vt:i4>
      </vt:variant>
    </vt:vector>
  </HeadingPairs>
  <TitlesOfParts>
    <vt:vector size="44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631</cp:revision>
  <cp:lastPrinted>2018-12-03T13:14:40Z</cp:lastPrinted>
  <dcterms:created xsi:type="dcterms:W3CDTF">2006-07-25T21:08:26Z</dcterms:created>
  <dcterms:modified xsi:type="dcterms:W3CDTF">2019-01-08T13:23:10Z</dcterms:modified>
</cp:coreProperties>
</file>