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74" r:id="rId3"/>
    <p:sldMasterId id="2147483686" r:id="rId4"/>
  </p:sldMasterIdLst>
  <p:notesMasterIdLst>
    <p:notesMasterId r:id="rId34"/>
  </p:notesMasterIdLst>
  <p:sldIdLst>
    <p:sldId id="257" r:id="rId5"/>
    <p:sldId id="302" r:id="rId6"/>
    <p:sldId id="310" r:id="rId7"/>
    <p:sldId id="288" r:id="rId8"/>
    <p:sldId id="327" r:id="rId9"/>
    <p:sldId id="293" r:id="rId10"/>
    <p:sldId id="304" r:id="rId11"/>
    <p:sldId id="307" r:id="rId12"/>
    <p:sldId id="308" r:id="rId13"/>
    <p:sldId id="311" r:id="rId14"/>
    <p:sldId id="319" r:id="rId15"/>
    <p:sldId id="312" r:id="rId16"/>
    <p:sldId id="320" r:id="rId17"/>
    <p:sldId id="321" r:id="rId18"/>
    <p:sldId id="322" r:id="rId19"/>
    <p:sldId id="314" r:id="rId20"/>
    <p:sldId id="326" r:id="rId21"/>
    <p:sldId id="318" r:id="rId22"/>
    <p:sldId id="315" r:id="rId23"/>
    <p:sldId id="323" r:id="rId24"/>
    <p:sldId id="305" r:id="rId25"/>
    <p:sldId id="306" r:id="rId26"/>
    <p:sldId id="309" r:id="rId27"/>
    <p:sldId id="328" r:id="rId28"/>
    <p:sldId id="325" r:id="rId29"/>
    <p:sldId id="324" r:id="rId30"/>
    <p:sldId id="329" r:id="rId31"/>
    <p:sldId id="317" r:id="rId32"/>
    <p:sldId id="286" r:id="rId33"/>
  </p:sldIdLst>
  <p:sldSz cx="9144000" cy="6858000" type="screen4x3"/>
  <p:notesSz cx="6888163" cy="10020300"/>
  <p:custShowLst>
    <p:custShow name="Compra Conjunta" id="0">
      <p:sldLst>
        <p:sld r:id="rId7"/>
        <p:sld r:id="rId8"/>
        <p:sld r:id="rId9"/>
        <p:sld r:id="rId10"/>
      </p:sldLst>
    </p:custShow>
    <p:custShow name="Cadastro Positivo" id="1">
      <p:sldLst>
        <p:sld r:id="rId11"/>
        <p:sld r:id="rId12"/>
        <p:sld r:id="rId13"/>
      </p:sldLst>
    </p:custShow>
    <p:custShow name="IQVIA" id="2">
      <p:sldLst>
        <p:sld r:id="rId14"/>
        <p:sld r:id="rId15"/>
      </p:sldLst>
    </p:custShow>
    <p:custShow name="Close-up" id="3">
      <p:sldLst>
        <p:sld r:id="rId16"/>
        <p:sld r:id="rId17"/>
      </p:sldLst>
    </p:custShow>
    <p:custShow name="Periódicos" id="4">
      <p:sldLst>
        <p:sld r:id="rId18"/>
        <p:sld r:id="rId19"/>
      </p:sldLst>
    </p:custShow>
    <p:custShow name="Nova Sede" id="5">
      <p:sldLst>
        <p:sld r:id="rId20"/>
        <p:sld r:id="rId21"/>
        <p:sld r:id="rId22"/>
      </p:sldLst>
    </p:custShow>
    <p:custShow name="Rastreabilidade" id="6">
      <p:sldLst>
        <p:sld r:id="rId23"/>
        <p:sld r:id="rId24"/>
      </p:sldLst>
    </p:custShow>
    <p:custShow name="Laudo Técnico" id="7">
      <p:sldLst>
        <p:sld r:id="rId25"/>
        <p:sld r:id="rId26"/>
      </p:sldLst>
    </p:custShow>
    <p:custShow name="Plano de Saude" id="8">
      <p:sldLst>
        <p:sld r:id="rId28"/>
        <p:sld r:id="rId29"/>
      </p:sldLst>
    </p:custShow>
    <p:custShow name="Fórum de Roubo de Carga" id="9">
      <p:sldLst>
        <p:sld r:id="rId30"/>
        <p:sld r:id="rId31"/>
      </p:sldLst>
    </p:custShow>
    <p:custShow name="Concluidas" id="10">
      <p:sldLst>
        <p:sld r:id="rId32"/>
        <p:sld r:id="rId33"/>
      </p:sldLst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6699"/>
    <a:srgbClr val="D17B1D"/>
    <a:srgbClr val="5D7430"/>
    <a:srgbClr val="782C2A"/>
    <a:srgbClr val="624B7D"/>
    <a:srgbClr val="678034"/>
    <a:srgbClr val="006600"/>
    <a:srgbClr val="003300"/>
    <a:srgbClr val="001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26" autoAdjust="0"/>
    <p:restoredTop sz="94280" autoAdjust="0"/>
  </p:normalViewPr>
  <p:slideViewPr>
    <p:cSldViewPr>
      <p:cViewPr varScale="1">
        <p:scale>
          <a:sx n="68" d="100"/>
          <a:sy n="68" d="100"/>
        </p:scale>
        <p:origin x="9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586" y="-78"/>
      </p:cViewPr>
      <p:guideLst>
        <p:guide orient="horz" pos="3156"/>
        <p:guide pos="217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Bensemana" userId="dd1a81c44c8eafcf" providerId="LiveId" clId="{51BB7FF8-3170-403C-82F3-E20445AC3E9D}"/>
    <pc:docChg chg="undo redo custSel addSld delSld modSld sldOrd">
      <pc:chgData name="Andre Bensemana" userId="dd1a81c44c8eafcf" providerId="LiveId" clId="{51BB7FF8-3170-403C-82F3-E20445AC3E9D}" dt="2018-10-08T18:52:06.037" v="10929" actId="27918"/>
      <pc:docMkLst>
        <pc:docMk/>
      </pc:docMkLst>
      <pc:sldChg chg="modSp">
        <pc:chgData name="Andre Bensemana" userId="dd1a81c44c8eafcf" providerId="LiveId" clId="{51BB7FF8-3170-403C-82F3-E20445AC3E9D}" dt="2018-09-24T14:16:09.343" v="10231" actId="1036"/>
        <pc:sldMkLst>
          <pc:docMk/>
          <pc:sldMk cId="0" sldId="257"/>
        </pc:sldMkLst>
        <pc:spChg chg="mod">
          <ac:chgData name="Andre Bensemana" userId="dd1a81c44c8eafcf" providerId="LiveId" clId="{51BB7FF8-3170-403C-82F3-E20445AC3E9D}" dt="2018-09-24T14:16:09.343" v="10231" actId="1036"/>
          <ac:spMkLst>
            <pc:docMk/>
            <pc:sldMk cId="0" sldId="257"/>
            <ac:spMk id="10" creationId="{C7BA2CB2-54E5-4B64-B0B9-6D3C225B2DE8}"/>
          </ac:spMkLst>
        </pc:spChg>
      </pc:sldChg>
      <pc:sldChg chg="modSp">
        <pc:chgData name="Andre Bensemana" userId="dd1a81c44c8eafcf" providerId="LiveId" clId="{51BB7FF8-3170-403C-82F3-E20445AC3E9D}" dt="2018-09-03T15:14:39.937" v="5683" actId="20577"/>
        <pc:sldMkLst>
          <pc:docMk/>
          <pc:sldMk cId="0" sldId="288"/>
        </pc:sldMkLst>
        <pc:graphicFrameChg chg="mod modGraphic">
          <ac:chgData name="Andre Bensemana" userId="dd1a81c44c8eafcf" providerId="LiveId" clId="{51BB7FF8-3170-403C-82F3-E20445AC3E9D}" dt="2018-09-03T15:14:39.937" v="5683" actId="20577"/>
          <ac:graphicFrameMkLst>
            <pc:docMk/>
            <pc:sldMk cId="0" sldId="288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03T14:51:48.726" v="5646" actId="20577"/>
        <pc:sldMkLst>
          <pc:docMk/>
          <pc:sldMk cId="1615257068" sldId="293"/>
        </pc:sldMkLst>
        <pc:graphicFrameChg chg="modGraphic">
          <ac:chgData name="Andre Bensemana" userId="dd1a81c44c8eafcf" providerId="LiveId" clId="{51BB7FF8-3170-403C-82F3-E20445AC3E9D}" dt="2018-09-03T14:51:48.726" v="5646" actId="20577"/>
          <ac:graphicFrameMkLst>
            <pc:docMk/>
            <pc:sldMk cId="1615257068" sldId="293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51BB7FF8-3170-403C-82F3-E20445AC3E9D}" dt="2018-08-28T14:02:53.821" v="256" actId="207"/>
          <ac:graphicFrameMkLst>
            <pc:docMk/>
            <pc:sldMk cId="1615257068" sldId="293"/>
            <ac:graphicFrameMk id="9" creationId="{00000000-0000-0000-0000-000000000000}"/>
          </ac:graphicFrameMkLst>
        </pc:graphicFrameChg>
      </pc:sldChg>
      <pc:sldChg chg="modSp mod">
        <pc:chgData name="Andre Bensemana" userId="dd1a81c44c8eafcf" providerId="LiveId" clId="{51BB7FF8-3170-403C-82F3-E20445AC3E9D}" dt="2018-09-06T16:12:16.416" v="8496" actId="108"/>
        <pc:sldMkLst>
          <pc:docMk/>
          <pc:sldMk cId="2247918294" sldId="302"/>
        </pc:sldMkLst>
        <pc:spChg chg="mod">
          <ac:chgData name="Andre Bensemana" userId="dd1a81c44c8eafcf" providerId="LiveId" clId="{51BB7FF8-3170-403C-82F3-E20445AC3E9D}" dt="2018-09-06T16:12:16.416" v="8496" actId="108"/>
          <ac:spMkLst>
            <pc:docMk/>
            <pc:sldMk cId="2247918294" sldId="302"/>
            <ac:spMk id="12" creationId="{00000000-0000-0000-0000-000000000000}"/>
          </ac:spMkLst>
        </pc:spChg>
        <pc:graphicFrameChg chg="modGraphic">
          <ac:chgData name="Andre Bensemana" userId="dd1a81c44c8eafcf" providerId="LiveId" clId="{51BB7FF8-3170-403C-82F3-E20445AC3E9D}" dt="2018-09-06T15:06:52.852" v="8061" actId="20577"/>
          <ac:graphicFrameMkLst>
            <pc:docMk/>
            <pc:sldMk cId="2247918294" sldId="302"/>
            <ac:graphicFrameMk id="43" creationId="{00000000-0000-0000-0000-000000000000}"/>
          </ac:graphicFrameMkLst>
        </pc:graphicFrameChg>
      </pc:sldChg>
      <pc:sldChg chg="addSp delSp modSp mod">
        <pc:chgData name="Andre Bensemana" userId="dd1a81c44c8eafcf" providerId="LiveId" clId="{51BB7FF8-3170-403C-82F3-E20445AC3E9D}" dt="2018-09-28T16:25:03.281" v="10288" actId="6549"/>
        <pc:sldMkLst>
          <pc:docMk/>
          <pc:sldMk cId="184514451" sldId="304"/>
        </pc:sldMkLst>
        <pc:graphicFrameChg chg="mod modGraphic">
          <ac:chgData name="Andre Bensemana" userId="dd1a81c44c8eafcf" providerId="LiveId" clId="{51BB7FF8-3170-403C-82F3-E20445AC3E9D}" dt="2018-09-28T16:25:03.281" v="10288" actId="6549"/>
          <ac:graphicFrameMkLst>
            <pc:docMk/>
            <pc:sldMk cId="184514451" sldId="304"/>
            <ac:graphicFrameMk id="43" creationId="{00000000-0000-0000-0000-000000000000}"/>
          </ac:graphicFrameMkLst>
        </pc:graphicFrameChg>
        <pc:picChg chg="add del mod">
          <ac:chgData name="Andre Bensemana" userId="dd1a81c44c8eafcf" providerId="LiveId" clId="{51BB7FF8-3170-403C-82F3-E20445AC3E9D}" dt="2018-09-17T19:15:58.903" v="9856" actId="478"/>
          <ac:picMkLst>
            <pc:docMk/>
            <pc:sldMk cId="184514451" sldId="304"/>
            <ac:picMk id="20" creationId="{CBC3C5BE-6FEB-4EE3-A154-BAD0E73A88E2}"/>
          </ac:picMkLst>
        </pc:picChg>
        <pc:picChg chg="mod">
          <ac:chgData name="Andre Bensemana" userId="dd1a81c44c8eafcf" providerId="LiveId" clId="{51BB7FF8-3170-403C-82F3-E20445AC3E9D}" dt="2018-09-17T19:16:18.291" v="9862" actId="1076"/>
          <ac:picMkLst>
            <pc:docMk/>
            <pc:sldMk cId="184514451" sldId="304"/>
            <ac:picMk id="23" creationId="{61D57DE0-2E4A-4077-9408-6B73F80481D5}"/>
          </ac:picMkLst>
        </pc:picChg>
        <pc:picChg chg="del">
          <ac:chgData name="Andre Bensemana" userId="dd1a81c44c8eafcf" providerId="LiveId" clId="{51BB7FF8-3170-403C-82F3-E20445AC3E9D}" dt="2018-08-29T20:09:30.056" v="2980" actId="478"/>
          <ac:picMkLst>
            <pc:docMk/>
            <pc:sldMk cId="184514451" sldId="304"/>
            <ac:picMk id="24" creationId="{0270AD94-1B22-4550-B0ED-CA665EDE8664}"/>
          </ac:picMkLst>
        </pc:picChg>
        <pc:picChg chg="add del mod">
          <ac:chgData name="Andre Bensemana" userId="dd1a81c44c8eafcf" providerId="LiveId" clId="{51BB7FF8-3170-403C-82F3-E20445AC3E9D}" dt="2018-09-17T19:15:59.582" v="9857" actId="478"/>
          <ac:picMkLst>
            <pc:docMk/>
            <pc:sldMk cId="184514451" sldId="304"/>
            <ac:picMk id="24" creationId="{CC8D257C-69F7-4872-B120-B2946AA1F72A}"/>
          </ac:picMkLst>
        </pc:picChg>
        <pc:picChg chg="add mod">
          <ac:chgData name="Andre Bensemana" userId="dd1a81c44c8eafcf" providerId="LiveId" clId="{51BB7FF8-3170-403C-82F3-E20445AC3E9D}" dt="2018-09-17T19:42:50.601" v="9938" actId="571"/>
          <ac:picMkLst>
            <pc:docMk/>
            <pc:sldMk cId="184514451" sldId="304"/>
            <ac:picMk id="25" creationId="{8AD164BA-9B6D-4317-A4EC-7136BF8E89B5}"/>
          </ac:picMkLst>
        </pc:picChg>
      </pc:sldChg>
      <pc:sldChg chg="delSp modSp">
        <pc:chgData name="Andre Bensemana" userId="dd1a81c44c8eafcf" providerId="LiveId" clId="{51BB7FF8-3170-403C-82F3-E20445AC3E9D}" dt="2018-10-02T20:11:45.995" v="10767" actId="478"/>
        <pc:sldMkLst>
          <pc:docMk/>
          <pc:sldMk cId="666377818" sldId="305"/>
        </pc:sldMkLst>
        <pc:graphicFrameChg chg="modGraphic">
          <ac:chgData name="Andre Bensemana" userId="dd1a81c44c8eafcf" providerId="LiveId" clId="{51BB7FF8-3170-403C-82F3-E20445AC3E9D}" dt="2018-09-06T13:46:11.648" v="8027" actId="20577"/>
          <ac:graphicFrameMkLst>
            <pc:docMk/>
            <pc:sldMk cId="666377818" sldId="305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51BB7FF8-3170-403C-82F3-E20445AC3E9D}" dt="2018-10-02T20:11:45.995" v="10767" actId="478"/>
          <ac:picMkLst>
            <pc:docMk/>
            <pc:sldMk cId="666377818" sldId="305"/>
            <ac:picMk id="19" creationId="{00000000-0000-0000-0000-000000000000}"/>
          </ac:picMkLst>
        </pc:picChg>
      </pc:sldChg>
      <pc:sldChg chg="modSp">
        <pc:chgData name="Andre Bensemana" userId="dd1a81c44c8eafcf" providerId="LiveId" clId="{51BB7FF8-3170-403C-82F3-E20445AC3E9D}" dt="2018-09-10T12:46:48.645" v="8617" actId="207"/>
        <pc:sldMkLst>
          <pc:docMk/>
          <pc:sldMk cId="4260760086" sldId="306"/>
        </pc:sldMkLst>
        <pc:graphicFrameChg chg="modGraphic">
          <ac:chgData name="Andre Bensemana" userId="dd1a81c44c8eafcf" providerId="LiveId" clId="{51BB7FF8-3170-403C-82F3-E20445AC3E9D}" dt="2018-09-10T12:46:48.645" v="8617" actId="207"/>
          <ac:graphicFrameMkLst>
            <pc:docMk/>
            <pc:sldMk cId="4260760086" sldId="306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03T17:09:05.439" v="6260" actId="14734"/>
        <pc:sldMkLst>
          <pc:docMk/>
          <pc:sldMk cId="2738804307" sldId="307"/>
        </pc:sldMkLst>
        <pc:graphicFrameChg chg="modGraphic">
          <ac:chgData name="Andre Bensemana" userId="dd1a81c44c8eafcf" providerId="LiveId" clId="{51BB7FF8-3170-403C-82F3-E20445AC3E9D}" dt="2018-09-03T17:09:05.439" v="6260" actId="14734"/>
          <ac:graphicFrameMkLst>
            <pc:docMk/>
            <pc:sldMk cId="2738804307" sldId="307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8-30T19:04:09.422" v="3467" actId="207"/>
        <pc:sldMkLst>
          <pc:docMk/>
          <pc:sldMk cId="4156632848" sldId="308"/>
        </pc:sldMkLst>
        <pc:graphicFrameChg chg="mod modGraphic">
          <ac:chgData name="Andre Bensemana" userId="dd1a81c44c8eafcf" providerId="LiveId" clId="{51BB7FF8-3170-403C-82F3-E20445AC3E9D}" dt="2018-08-30T19:04:09.422" v="3467" actId="207"/>
          <ac:graphicFrameMkLst>
            <pc:docMk/>
            <pc:sldMk cId="4156632848" sldId="308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51BB7FF8-3170-403C-82F3-E20445AC3E9D}" dt="2018-08-29T20:23:38.464" v="3347" actId="20577"/>
          <ac:graphicFrameMkLst>
            <pc:docMk/>
            <pc:sldMk cId="4156632848" sldId="308"/>
            <ac:graphicFrameMk id="9" creationId="{00000000-0000-0000-0000-000000000000}"/>
          </ac:graphicFrameMkLst>
        </pc:graphicFrameChg>
      </pc:sldChg>
      <pc:sldChg chg="addSp delSp modSp mod">
        <pc:chgData name="Andre Bensemana" userId="dd1a81c44c8eafcf" providerId="LiveId" clId="{51BB7FF8-3170-403C-82F3-E20445AC3E9D}" dt="2018-09-21T18:10:52.983" v="10172" actId="27918"/>
        <pc:sldMkLst>
          <pc:docMk/>
          <pc:sldMk cId="2591488758" sldId="310"/>
        </pc:sldMkLst>
        <pc:graphicFrameChg chg="mod modGraphic">
          <ac:chgData name="Andre Bensemana" userId="dd1a81c44c8eafcf" providerId="LiveId" clId="{51BB7FF8-3170-403C-82F3-E20445AC3E9D}" dt="2018-09-21T18:04:33.014" v="10145" actId="20577"/>
          <ac:graphicFrameMkLst>
            <pc:docMk/>
            <pc:sldMk cId="2591488758" sldId="310"/>
            <ac:graphicFrameMk id="43" creationId="{00000000-0000-0000-0000-000000000000}"/>
          </ac:graphicFrameMkLst>
        </pc:graphicFrameChg>
        <pc:picChg chg="add del mod">
          <ac:chgData name="Andre Bensemana" userId="dd1a81c44c8eafcf" providerId="LiveId" clId="{51BB7FF8-3170-403C-82F3-E20445AC3E9D}" dt="2018-09-03T16:01:04.439" v="6157" actId="478"/>
          <ac:picMkLst>
            <pc:docMk/>
            <pc:sldMk cId="2591488758" sldId="310"/>
            <ac:picMk id="19" creationId="{19E064D1-322E-4D70-9C37-F3AD96DE93B1}"/>
          </ac:picMkLst>
        </pc:picChg>
        <pc:picChg chg="mod">
          <ac:chgData name="Andre Bensemana" userId="dd1a81c44c8eafcf" providerId="LiveId" clId="{51BB7FF8-3170-403C-82F3-E20445AC3E9D}" dt="2018-09-03T16:01:08.486" v="6159" actId="14100"/>
          <ac:picMkLst>
            <pc:docMk/>
            <pc:sldMk cId="2591488758" sldId="310"/>
            <ac:picMk id="20" creationId="{0AA73844-4CD3-426C-B73E-CB3DA2839023}"/>
          </ac:picMkLst>
        </pc:picChg>
        <pc:picChg chg="del mod">
          <ac:chgData name="Andre Bensemana" userId="dd1a81c44c8eafcf" providerId="LiveId" clId="{51BB7FF8-3170-403C-82F3-E20445AC3E9D}" dt="2018-08-29T19:50:06.076" v="2802" actId="478"/>
          <ac:picMkLst>
            <pc:docMk/>
            <pc:sldMk cId="2591488758" sldId="310"/>
            <ac:picMk id="21" creationId="{27C6482F-0772-4391-9CC6-DF76B407E559}"/>
          </ac:picMkLst>
        </pc:picChg>
        <pc:picChg chg="add mod">
          <ac:chgData name="Andre Bensemana" userId="dd1a81c44c8eafcf" providerId="LiveId" clId="{51BB7FF8-3170-403C-82F3-E20445AC3E9D}" dt="2018-09-03T16:01:16.061" v="6160" actId="571"/>
          <ac:picMkLst>
            <pc:docMk/>
            <pc:sldMk cId="2591488758" sldId="310"/>
            <ac:picMk id="21" creationId="{53F87891-E39A-44B1-A9E4-62D1479D64A2}"/>
          </ac:picMkLst>
        </pc:picChg>
        <pc:picChg chg="add mod">
          <ac:chgData name="Andre Bensemana" userId="dd1a81c44c8eafcf" providerId="LiveId" clId="{51BB7FF8-3170-403C-82F3-E20445AC3E9D}" dt="2018-09-03T16:01:32.888" v="6164" actId="1076"/>
          <ac:picMkLst>
            <pc:docMk/>
            <pc:sldMk cId="2591488758" sldId="310"/>
            <ac:picMk id="22" creationId="{EEF5B42F-020D-45EA-9227-954A0203F32C}"/>
          </ac:picMkLst>
        </pc:picChg>
        <pc:picChg chg="del mod">
          <ac:chgData name="Andre Bensemana" userId="dd1a81c44c8eafcf" providerId="LiveId" clId="{51BB7FF8-3170-403C-82F3-E20445AC3E9D}" dt="2018-09-03T15:57:59.534" v="6144" actId="478"/>
          <ac:picMkLst>
            <pc:docMk/>
            <pc:sldMk cId="2591488758" sldId="310"/>
            <ac:picMk id="23" creationId="{61D57DE0-2E4A-4077-9408-6B73F80481D5}"/>
          </ac:picMkLst>
        </pc:picChg>
        <pc:picChg chg="add del mod">
          <ac:chgData name="Andre Bensemana" userId="dd1a81c44c8eafcf" providerId="LiveId" clId="{51BB7FF8-3170-403C-82F3-E20445AC3E9D}" dt="2018-09-03T16:01:28.879" v="6163" actId="478"/>
          <ac:picMkLst>
            <pc:docMk/>
            <pc:sldMk cId="2591488758" sldId="310"/>
            <ac:picMk id="24" creationId="{704150B1-A97E-4065-BE6A-A2EACB08951D}"/>
          </ac:picMkLst>
        </pc:picChg>
        <pc:picChg chg="del mod">
          <ac:chgData name="Andre Bensemana" userId="dd1a81c44c8eafcf" providerId="LiveId" clId="{51BB7FF8-3170-403C-82F3-E20445AC3E9D}" dt="2018-08-29T19:50:03.236" v="2801" actId="478"/>
          <ac:picMkLst>
            <pc:docMk/>
            <pc:sldMk cId="2591488758" sldId="310"/>
            <ac:picMk id="25" creationId="{AFE77945-9761-44E5-8BAE-132F363F8FE9}"/>
          </ac:picMkLst>
        </pc:picChg>
      </pc:sldChg>
      <pc:sldChg chg="addSp modSp mod">
        <pc:chgData name="Andre Bensemana" userId="dd1a81c44c8eafcf" providerId="LiveId" clId="{51BB7FF8-3170-403C-82F3-E20445AC3E9D}" dt="2018-10-02T17:42:42.147" v="10538" actId="20577"/>
        <pc:sldMkLst>
          <pc:docMk/>
          <pc:sldMk cId="1310524729" sldId="311"/>
        </pc:sldMkLst>
        <pc:graphicFrameChg chg="mod modGraphic">
          <ac:chgData name="Andre Bensemana" userId="dd1a81c44c8eafcf" providerId="LiveId" clId="{51BB7FF8-3170-403C-82F3-E20445AC3E9D}" dt="2018-10-02T17:42:42.147" v="10538" actId="20577"/>
          <ac:graphicFrameMkLst>
            <pc:docMk/>
            <pc:sldMk cId="1310524729" sldId="311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51BB7FF8-3170-403C-82F3-E20445AC3E9D}" dt="2018-09-03T17:14:51.306" v="6408" actId="1037"/>
          <ac:picMkLst>
            <pc:docMk/>
            <pc:sldMk cId="1310524729" sldId="311"/>
            <ac:picMk id="17" creationId="{B4D1A35F-22D4-4497-B919-073FB4138B07}"/>
          </ac:picMkLst>
        </pc:picChg>
        <pc:picChg chg="add mod">
          <ac:chgData name="Andre Bensemana" userId="dd1a81c44c8eafcf" providerId="LiveId" clId="{51BB7FF8-3170-403C-82F3-E20445AC3E9D}" dt="2018-09-03T17:15:00.705" v="6412" actId="1036"/>
          <ac:picMkLst>
            <pc:docMk/>
            <pc:sldMk cId="1310524729" sldId="311"/>
            <ac:picMk id="18" creationId="{2FC3449D-0EF1-44A3-9C3D-8B87A20677DD}"/>
          </ac:picMkLst>
        </pc:picChg>
        <pc:picChg chg="add mod">
          <ac:chgData name="Andre Bensemana" userId="dd1a81c44c8eafcf" providerId="LiveId" clId="{51BB7FF8-3170-403C-82F3-E20445AC3E9D}" dt="2018-09-03T17:19:51.432" v="6516" actId="571"/>
          <ac:picMkLst>
            <pc:docMk/>
            <pc:sldMk cId="1310524729" sldId="311"/>
            <ac:picMk id="22" creationId="{742F4A34-4999-40F2-8F77-D05BB92A2885}"/>
          </ac:picMkLst>
        </pc:picChg>
        <pc:picChg chg="add mod">
          <ac:chgData name="Andre Bensemana" userId="dd1a81c44c8eafcf" providerId="LiveId" clId="{51BB7FF8-3170-403C-82F3-E20445AC3E9D}" dt="2018-10-02T17:24:57.259" v="10461" actId="571"/>
          <ac:picMkLst>
            <pc:docMk/>
            <pc:sldMk cId="1310524729" sldId="311"/>
            <ac:picMk id="23" creationId="{7FCDC3FD-C9F8-4ADA-B145-6E180E748943}"/>
          </ac:picMkLst>
        </pc:picChg>
      </pc:sldChg>
      <pc:sldChg chg="addSp modSp mod">
        <pc:chgData name="Andre Bensemana" userId="dd1a81c44c8eafcf" providerId="LiveId" clId="{51BB7FF8-3170-403C-82F3-E20445AC3E9D}" dt="2018-09-03T17:35:15.295" v="7013" actId="27918"/>
        <pc:sldMkLst>
          <pc:docMk/>
          <pc:sldMk cId="1202944582" sldId="312"/>
        </pc:sldMkLst>
        <pc:spChg chg="mod">
          <ac:chgData name="Andre Bensemana" userId="dd1a81c44c8eafcf" providerId="LiveId" clId="{51BB7FF8-3170-403C-82F3-E20445AC3E9D}" dt="2018-09-03T17:29:38.545" v="6872" actId="20577"/>
          <ac:spMkLst>
            <pc:docMk/>
            <pc:sldMk cId="1202944582" sldId="312"/>
            <ac:spMk id="12" creationId="{00000000-0000-0000-0000-000000000000}"/>
          </ac:spMkLst>
        </pc:spChg>
        <pc:graphicFrameChg chg="mod modGraphic">
          <ac:chgData name="Andre Bensemana" userId="dd1a81c44c8eafcf" providerId="LiveId" clId="{51BB7FF8-3170-403C-82F3-E20445AC3E9D}" dt="2018-09-03T17:34:50.523" v="7008" actId="20577"/>
          <ac:graphicFrameMkLst>
            <pc:docMk/>
            <pc:sldMk cId="1202944582" sldId="312"/>
            <ac:graphicFrameMk id="43" creationId="{00000000-0000-0000-0000-000000000000}"/>
          </ac:graphicFrameMkLst>
        </pc:graphicFrameChg>
        <pc:picChg chg="add mod">
          <ac:chgData name="Andre Bensemana" userId="dd1a81c44c8eafcf" providerId="LiveId" clId="{51BB7FF8-3170-403C-82F3-E20445AC3E9D}" dt="2018-09-03T17:32:00.583" v="6961" actId="1076"/>
          <ac:picMkLst>
            <pc:docMk/>
            <pc:sldMk cId="1202944582" sldId="312"/>
            <ac:picMk id="16" creationId="{F86592E8-C8D0-4194-B1D7-1B6249A5251E}"/>
          </ac:picMkLst>
        </pc:picChg>
        <pc:picChg chg="add mod">
          <ac:chgData name="Andre Bensemana" userId="dd1a81c44c8eafcf" providerId="LiveId" clId="{51BB7FF8-3170-403C-82F3-E20445AC3E9D}" dt="2018-09-03T17:34:56.498" v="7009" actId="571"/>
          <ac:picMkLst>
            <pc:docMk/>
            <pc:sldMk cId="1202944582" sldId="312"/>
            <ac:picMk id="17" creationId="{9EA95470-BF07-4247-B86F-2EC8AE2B7F92}"/>
          </ac:picMkLst>
        </pc:picChg>
      </pc:sldChg>
      <pc:sldChg chg="delSp modSp mod">
        <pc:chgData name="Andre Bensemana" userId="dd1a81c44c8eafcf" providerId="LiveId" clId="{51BB7FF8-3170-403C-82F3-E20445AC3E9D}" dt="2018-10-08T18:52:06.037" v="10929" actId="27918"/>
        <pc:sldMkLst>
          <pc:docMk/>
          <pc:sldMk cId="2205555739" sldId="314"/>
        </pc:sldMkLst>
        <pc:spChg chg="mod">
          <ac:chgData name="Andre Bensemana" userId="dd1a81c44c8eafcf" providerId="LiveId" clId="{51BB7FF8-3170-403C-82F3-E20445AC3E9D}" dt="2018-08-29T14:19:01.385" v="514" actId="20577"/>
          <ac:spMkLst>
            <pc:docMk/>
            <pc:sldMk cId="2205555739" sldId="314"/>
            <ac:spMk id="12" creationId="{00000000-0000-0000-0000-000000000000}"/>
          </ac:spMkLst>
        </pc:spChg>
        <pc:graphicFrameChg chg="mod modGraphic">
          <ac:chgData name="Andre Bensemana" userId="dd1a81c44c8eafcf" providerId="LiveId" clId="{51BB7FF8-3170-403C-82F3-E20445AC3E9D}" dt="2018-10-08T18:51:25.192" v="10924" actId="20577"/>
          <ac:graphicFrameMkLst>
            <pc:docMk/>
            <pc:sldMk cId="2205555739" sldId="314"/>
            <ac:graphicFrameMk id="43" creationId="{00000000-0000-0000-0000-000000000000}"/>
          </ac:graphicFrameMkLst>
        </pc:graphicFrameChg>
        <pc:picChg chg="del mod">
          <ac:chgData name="Andre Bensemana" userId="dd1a81c44c8eafcf" providerId="LiveId" clId="{51BB7FF8-3170-403C-82F3-E20445AC3E9D}" dt="2018-08-29T14:22:21.805" v="604" actId="478"/>
          <ac:picMkLst>
            <pc:docMk/>
            <pc:sldMk cId="2205555739" sldId="314"/>
            <ac:picMk id="48" creationId="{00000000-0000-0000-0000-000000000000}"/>
          </ac:picMkLst>
        </pc:picChg>
      </pc:sldChg>
      <pc:sldChg chg="addSp delSp modSp">
        <pc:chgData name="Andre Bensemana" userId="dd1a81c44c8eafcf" providerId="LiveId" clId="{51BB7FF8-3170-403C-82F3-E20445AC3E9D}" dt="2018-09-03T19:00:43.858" v="7953" actId="571"/>
        <pc:sldMkLst>
          <pc:docMk/>
          <pc:sldMk cId="2434745642" sldId="315"/>
        </pc:sldMkLst>
        <pc:graphicFrameChg chg="mod modGraphic">
          <ac:chgData name="Andre Bensemana" userId="dd1a81c44c8eafcf" providerId="LiveId" clId="{51BB7FF8-3170-403C-82F3-E20445AC3E9D}" dt="2018-09-03T18:55:36.725" v="7951" actId="6549"/>
          <ac:graphicFrameMkLst>
            <pc:docMk/>
            <pc:sldMk cId="2434745642" sldId="315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51BB7FF8-3170-403C-82F3-E20445AC3E9D}" dt="2018-09-03T18:50:41.044" v="7945" actId="12788"/>
          <ac:picMkLst>
            <pc:docMk/>
            <pc:sldMk cId="2434745642" sldId="315"/>
            <ac:picMk id="22" creationId="{A0D92FBE-F460-493B-824C-35B4636C41DA}"/>
          </ac:picMkLst>
        </pc:picChg>
        <pc:picChg chg="mod">
          <ac:chgData name="Andre Bensemana" userId="dd1a81c44c8eafcf" providerId="LiveId" clId="{51BB7FF8-3170-403C-82F3-E20445AC3E9D}" dt="2018-09-03T18:50:41.044" v="7945" actId="12788"/>
          <ac:picMkLst>
            <pc:docMk/>
            <pc:sldMk cId="2434745642" sldId="315"/>
            <ac:picMk id="23" creationId="{61D57DE0-2E4A-4077-9408-6B73F80481D5}"/>
          </ac:picMkLst>
        </pc:picChg>
        <pc:picChg chg="add del mod">
          <ac:chgData name="Andre Bensemana" userId="dd1a81c44c8eafcf" providerId="LiveId" clId="{51BB7FF8-3170-403C-82F3-E20445AC3E9D}" dt="2018-09-03T18:55:20.400" v="7950" actId="478"/>
          <ac:picMkLst>
            <pc:docMk/>
            <pc:sldMk cId="2434745642" sldId="315"/>
            <ac:picMk id="24" creationId="{E02F13AA-C0AD-4A48-A20D-8156821F61AD}"/>
          </ac:picMkLst>
        </pc:picChg>
        <pc:picChg chg="add mod">
          <ac:chgData name="Andre Bensemana" userId="dd1a81c44c8eafcf" providerId="LiveId" clId="{51BB7FF8-3170-403C-82F3-E20445AC3E9D}" dt="2018-09-03T19:00:36.243" v="7952" actId="571"/>
          <ac:picMkLst>
            <pc:docMk/>
            <pc:sldMk cId="2434745642" sldId="315"/>
            <ac:picMk id="25" creationId="{F8268654-FDA5-4EE3-A5F4-62C91D4CF18B}"/>
          </ac:picMkLst>
        </pc:picChg>
        <pc:picChg chg="add mod">
          <ac:chgData name="Andre Bensemana" userId="dd1a81c44c8eafcf" providerId="LiveId" clId="{51BB7FF8-3170-403C-82F3-E20445AC3E9D}" dt="2018-09-03T19:00:43.858" v="7953" actId="571"/>
          <ac:picMkLst>
            <pc:docMk/>
            <pc:sldMk cId="2434745642" sldId="315"/>
            <ac:picMk id="26" creationId="{1D28A3C3-5AA4-49AC-A478-5E1FF09B4BA0}"/>
          </ac:picMkLst>
        </pc:picChg>
        <pc:picChg chg="mod">
          <ac:chgData name="Andre Bensemana" userId="dd1a81c44c8eafcf" providerId="LiveId" clId="{51BB7FF8-3170-403C-82F3-E20445AC3E9D}" dt="2018-09-03T18:50:41.044" v="7945" actId="12788"/>
          <ac:picMkLst>
            <pc:docMk/>
            <pc:sldMk cId="2434745642" sldId="315"/>
            <ac:picMk id="48" creationId="{00000000-0000-0000-0000-000000000000}"/>
          </ac:picMkLst>
        </pc:picChg>
      </pc:sldChg>
      <pc:sldChg chg="addSp modSp">
        <pc:chgData name="Andre Bensemana" userId="dd1a81c44c8eafcf" providerId="LiveId" clId="{51BB7FF8-3170-403C-82F3-E20445AC3E9D}" dt="2018-08-30T18:59:23.577" v="3404" actId="1076"/>
        <pc:sldMkLst>
          <pc:docMk/>
          <pc:sldMk cId="2793415333" sldId="317"/>
        </pc:sldMkLst>
        <pc:spChg chg="add mod">
          <ac:chgData name="Andre Bensemana" userId="dd1a81c44c8eafcf" providerId="LiveId" clId="{51BB7FF8-3170-403C-82F3-E20445AC3E9D}" dt="2018-08-30T18:59:23.577" v="3404" actId="1076"/>
          <ac:spMkLst>
            <pc:docMk/>
            <pc:sldMk cId="2793415333" sldId="317"/>
            <ac:spMk id="2" creationId="{452E58FE-54C6-4241-A662-685D856E9442}"/>
          </ac:spMkLst>
        </pc:spChg>
      </pc:sldChg>
      <pc:sldChg chg="addSp delSp modSp ord">
        <pc:chgData name="Andre Bensemana" userId="dd1a81c44c8eafcf" providerId="LiveId" clId="{51BB7FF8-3170-403C-82F3-E20445AC3E9D}" dt="2018-09-27T20:54:22.766" v="10284" actId="20577"/>
        <pc:sldMkLst>
          <pc:docMk/>
          <pc:sldMk cId="3439983515" sldId="318"/>
        </pc:sldMkLst>
        <pc:spChg chg="mod">
          <ac:chgData name="Andre Bensemana" userId="dd1a81c44c8eafcf" providerId="LiveId" clId="{51BB7FF8-3170-403C-82F3-E20445AC3E9D}" dt="2018-08-31T20:18:16.825" v="4270" actId="20577"/>
          <ac:spMkLst>
            <pc:docMk/>
            <pc:sldMk cId="3439983515" sldId="318"/>
            <ac:spMk id="24" creationId="{00000000-0000-0000-0000-000000000000}"/>
          </ac:spMkLst>
        </pc:spChg>
        <pc:graphicFrameChg chg="add del mod">
          <ac:chgData name="Andre Bensemana" userId="dd1a81c44c8eafcf" providerId="LiveId" clId="{51BB7FF8-3170-403C-82F3-E20445AC3E9D}" dt="2018-08-31T20:21:33.347" v="4428" actId="20577"/>
          <ac:graphicFrameMkLst>
            <pc:docMk/>
            <pc:sldMk cId="3439983515" sldId="318"/>
            <ac:graphicFrameMk id="2" creationId="{525D67F9-2DEF-455E-A948-7F9B689D735D}"/>
          </ac:graphicFrameMkLst>
        </pc:graphicFrameChg>
        <pc:graphicFrameChg chg="add del mod">
          <ac:chgData name="Andre Bensemana" userId="dd1a81c44c8eafcf" providerId="LiveId" clId="{51BB7FF8-3170-403C-82F3-E20445AC3E9D}" dt="2018-09-03T18:31:50.569" v="7584" actId="20577"/>
          <ac:graphicFrameMkLst>
            <pc:docMk/>
            <pc:sldMk cId="3439983515" sldId="318"/>
            <ac:graphicFrameMk id="2" creationId="{4D237DEE-91DC-4DF0-B6F8-18F65A3EDC00}"/>
          </ac:graphicFrameMkLst>
        </pc:graphicFrameChg>
        <pc:graphicFrameChg chg="add del mod">
          <ac:chgData name="Andre Bensemana" userId="dd1a81c44c8eafcf" providerId="LiveId" clId="{51BB7FF8-3170-403C-82F3-E20445AC3E9D}" dt="2018-09-03T18:31:59.634" v="7587" actId="20577"/>
          <ac:graphicFrameMkLst>
            <pc:docMk/>
            <pc:sldMk cId="3439983515" sldId="318"/>
            <ac:graphicFrameMk id="3" creationId="{9B30B322-EEF4-4A1C-A246-D30B5DF87F25}"/>
          </ac:graphicFrameMkLst>
        </pc:graphicFrameChg>
        <pc:graphicFrameChg chg="add del mod">
          <ac:chgData name="Andre Bensemana" userId="dd1a81c44c8eafcf" providerId="LiveId" clId="{51BB7FF8-3170-403C-82F3-E20445AC3E9D}" dt="2018-08-31T20:21:43.594" v="4431" actId="20577"/>
          <ac:graphicFrameMkLst>
            <pc:docMk/>
            <pc:sldMk cId="3439983515" sldId="318"/>
            <ac:graphicFrameMk id="3" creationId="{AA581E85-2F44-428E-8557-5393F9A0AE7C}"/>
          </ac:graphicFrameMkLst>
        </pc:graphicFrameChg>
        <pc:graphicFrameChg chg="mod modGraphic">
          <ac:chgData name="Andre Bensemana" userId="dd1a81c44c8eafcf" providerId="LiveId" clId="{51BB7FF8-3170-403C-82F3-E20445AC3E9D}" dt="2018-09-27T20:54:22.766" v="10284" actId="20577"/>
          <ac:graphicFrameMkLst>
            <pc:docMk/>
            <pc:sldMk cId="3439983515" sldId="318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10T12:46:09.457" v="8615" actId="207"/>
        <pc:sldMkLst>
          <pc:docMk/>
          <pc:sldMk cId="1127376286" sldId="319"/>
        </pc:sldMkLst>
        <pc:graphicFrameChg chg="mod modGraphic">
          <ac:chgData name="Andre Bensemana" userId="dd1a81c44c8eafcf" providerId="LiveId" clId="{51BB7FF8-3170-403C-82F3-E20445AC3E9D}" dt="2018-09-10T12:46:09.457" v="8615" actId="207"/>
          <ac:graphicFrameMkLst>
            <pc:docMk/>
            <pc:sldMk cId="1127376286" sldId="319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10T12:46:23.485" v="8616" actId="207"/>
        <pc:sldMkLst>
          <pc:docMk/>
          <pc:sldMk cId="1915305187" sldId="320"/>
        </pc:sldMkLst>
        <pc:graphicFrameChg chg="mod modGraphic">
          <ac:chgData name="Andre Bensemana" userId="dd1a81c44c8eafcf" providerId="LiveId" clId="{51BB7FF8-3170-403C-82F3-E20445AC3E9D}" dt="2018-09-10T12:46:23.485" v="8616" actId="207"/>
          <ac:graphicFrameMkLst>
            <pc:docMk/>
            <pc:sldMk cId="1915305187" sldId="320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03T17:56:35.531" v="7024" actId="14734"/>
        <pc:sldMkLst>
          <pc:docMk/>
          <pc:sldMk cId="728422934" sldId="321"/>
        </pc:sldMkLst>
        <pc:graphicFrameChg chg="modGraphic">
          <ac:chgData name="Andre Bensemana" userId="dd1a81c44c8eafcf" providerId="LiveId" clId="{51BB7FF8-3170-403C-82F3-E20445AC3E9D}" dt="2018-09-03T17:56:35.531" v="7024" actId="14734"/>
          <ac:graphicFrameMkLst>
            <pc:docMk/>
            <pc:sldMk cId="728422934" sldId="321"/>
            <ac:graphicFrameMk id="43" creationId="{00000000-0000-0000-0000-000000000000}"/>
          </ac:graphicFrameMkLst>
        </pc:graphicFrameChg>
      </pc:sldChg>
      <pc:sldChg chg="ord">
        <pc:chgData name="Andre Bensemana" userId="dd1a81c44c8eafcf" providerId="LiveId" clId="{51BB7FF8-3170-403C-82F3-E20445AC3E9D}" dt="2018-08-29T20:37:45.720" v="3349" actId="20577"/>
        <pc:sldMkLst>
          <pc:docMk/>
          <pc:sldMk cId="838639974" sldId="322"/>
        </pc:sldMkLst>
      </pc:sldChg>
      <pc:sldChg chg="modSp ord">
        <pc:chgData name="Andre Bensemana" userId="dd1a81c44c8eafcf" providerId="LiveId" clId="{51BB7FF8-3170-403C-82F3-E20445AC3E9D}" dt="2018-09-11T18:38:25.433" v="9698" actId="14734"/>
        <pc:sldMkLst>
          <pc:docMk/>
          <pc:sldMk cId="2630542297" sldId="323"/>
        </pc:sldMkLst>
        <pc:graphicFrameChg chg="modGraphic">
          <ac:chgData name="Andre Bensemana" userId="dd1a81c44c8eafcf" providerId="LiveId" clId="{51BB7FF8-3170-403C-82F3-E20445AC3E9D}" dt="2018-09-11T18:38:25.433" v="9698" actId="14734"/>
          <ac:graphicFrameMkLst>
            <pc:docMk/>
            <pc:sldMk cId="2630542297" sldId="323"/>
            <ac:graphicFrameMk id="10" creationId="{00000000-0000-0000-0000-000000000000}"/>
          </ac:graphicFrameMkLst>
        </pc:graphicFrameChg>
      </pc:sldChg>
      <pc:sldChg chg="delSp modSp add mod ord">
        <pc:chgData name="Andre Bensemana" userId="dd1a81c44c8eafcf" providerId="LiveId" clId="{51BB7FF8-3170-403C-82F3-E20445AC3E9D}" dt="2018-09-06T15:07:03.811" v="8062" actId="108"/>
        <pc:sldMkLst>
          <pc:docMk/>
          <pc:sldMk cId="1544292892" sldId="324"/>
        </pc:sldMkLst>
        <pc:spChg chg="mod">
          <ac:chgData name="Andre Bensemana" userId="dd1a81c44c8eafcf" providerId="LiveId" clId="{51BB7FF8-3170-403C-82F3-E20445AC3E9D}" dt="2018-08-31T17:25:44.655" v="3960" actId="20577"/>
          <ac:spMkLst>
            <pc:docMk/>
            <pc:sldMk cId="1544292892" sldId="324"/>
            <ac:spMk id="12" creationId="{00000000-0000-0000-0000-000000000000}"/>
          </ac:spMkLst>
        </pc:spChg>
        <pc:graphicFrameChg chg="modGraphic">
          <ac:chgData name="Andre Bensemana" userId="dd1a81c44c8eafcf" providerId="LiveId" clId="{51BB7FF8-3170-403C-82F3-E20445AC3E9D}" dt="2018-08-31T19:08:45.753" v="4164" actId="20577"/>
          <ac:graphicFrameMkLst>
            <pc:docMk/>
            <pc:sldMk cId="1544292892" sldId="324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51BB7FF8-3170-403C-82F3-E20445AC3E9D}" dt="2018-09-03T20:42:15.791" v="7954" actId="478"/>
          <ac:picMkLst>
            <pc:docMk/>
            <pc:sldMk cId="1544292892" sldId="324"/>
            <ac:picMk id="19" creationId="{00000000-0000-0000-0000-000000000000}"/>
          </ac:picMkLst>
        </pc:picChg>
        <pc:picChg chg="del mod">
          <ac:chgData name="Andre Bensemana" userId="dd1a81c44c8eafcf" providerId="LiveId" clId="{51BB7FF8-3170-403C-82F3-E20445AC3E9D}" dt="2018-08-31T18:27:16.765" v="3967" actId="478"/>
          <ac:picMkLst>
            <pc:docMk/>
            <pc:sldMk cId="1544292892" sldId="324"/>
            <ac:picMk id="22" creationId="{A0D92FBE-F460-493B-824C-35B4636C41DA}"/>
          </ac:picMkLst>
        </pc:picChg>
        <pc:picChg chg="del mod">
          <ac:chgData name="Andre Bensemana" userId="dd1a81c44c8eafcf" providerId="LiveId" clId="{51BB7FF8-3170-403C-82F3-E20445AC3E9D}" dt="2018-08-31T18:27:15.976" v="3966" actId="478"/>
          <ac:picMkLst>
            <pc:docMk/>
            <pc:sldMk cId="1544292892" sldId="324"/>
            <ac:picMk id="23" creationId="{61D57DE0-2E4A-4077-9408-6B73F80481D5}"/>
          </ac:picMkLst>
        </pc:picChg>
        <pc:picChg chg="del mod">
          <ac:chgData name="Andre Bensemana" userId="dd1a81c44c8eafcf" providerId="LiveId" clId="{51BB7FF8-3170-403C-82F3-E20445AC3E9D}" dt="2018-08-31T18:27:17.529" v="3968" actId="478"/>
          <ac:picMkLst>
            <pc:docMk/>
            <pc:sldMk cId="1544292892" sldId="324"/>
            <ac:picMk id="24" creationId="{6EBB8F62-1181-47B0-914C-B871D087F473}"/>
          </ac:picMkLst>
        </pc:picChg>
        <pc:picChg chg="del">
          <ac:chgData name="Andre Bensemana" userId="dd1a81c44c8eafcf" providerId="LiveId" clId="{51BB7FF8-3170-403C-82F3-E20445AC3E9D}" dt="2018-08-31T18:27:18.494" v="3969" actId="478"/>
          <ac:picMkLst>
            <pc:docMk/>
            <pc:sldMk cId="1544292892" sldId="324"/>
            <ac:picMk id="25" creationId="{A24D1ED4-76DB-4897-8937-7F71C0D5E9BA}"/>
          </ac:picMkLst>
        </pc:picChg>
        <pc:picChg chg="del mod">
          <ac:chgData name="Andre Bensemana" userId="dd1a81c44c8eafcf" providerId="LiveId" clId="{51BB7FF8-3170-403C-82F3-E20445AC3E9D}" dt="2018-08-31T18:27:15.186" v="3965" actId="478"/>
          <ac:picMkLst>
            <pc:docMk/>
            <pc:sldMk cId="1544292892" sldId="324"/>
            <ac:picMk id="48" creationId="{00000000-0000-0000-0000-000000000000}"/>
          </ac:picMkLst>
        </pc:picChg>
      </pc:sldChg>
      <pc:sldChg chg="modSp add ord">
        <pc:chgData name="Andre Bensemana" userId="dd1a81c44c8eafcf" providerId="LiveId" clId="{51BB7FF8-3170-403C-82F3-E20445AC3E9D}" dt="2018-09-06T15:39:57.941" v="8490" actId="108"/>
        <pc:sldMkLst>
          <pc:docMk/>
          <pc:sldMk cId="1251433899" sldId="325"/>
        </pc:sldMkLst>
        <pc:graphicFrameChg chg="modGraphic">
          <ac:chgData name="Andre Bensemana" userId="dd1a81c44c8eafcf" providerId="LiveId" clId="{51BB7FF8-3170-403C-82F3-E20445AC3E9D}" dt="2018-08-31T18:46:51.114" v="4149" actId="20577"/>
          <ac:graphicFrameMkLst>
            <pc:docMk/>
            <pc:sldMk cId="1251433899" sldId="325"/>
            <ac:graphicFrameMk id="10" creationId="{00000000-0000-0000-0000-000000000000}"/>
          </ac:graphicFrameMkLst>
        </pc:graphicFrameChg>
      </pc:sldChg>
      <pc:sldChg chg="modSp add ord">
        <pc:chgData name="Andre Bensemana" userId="dd1a81c44c8eafcf" providerId="LiveId" clId="{51BB7FF8-3170-403C-82F3-E20445AC3E9D}" dt="2018-10-02T17:54:22.261" v="10766" actId="108"/>
        <pc:sldMkLst>
          <pc:docMk/>
          <pc:sldMk cId="371682565" sldId="326"/>
        </pc:sldMkLst>
        <pc:graphicFrameChg chg="mod modGraphic">
          <ac:chgData name="Andre Bensemana" userId="dd1a81c44c8eafcf" providerId="LiveId" clId="{51BB7FF8-3170-403C-82F3-E20445AC3E9D}" dt="2018-10-02T17:54:22.261" v="10766" actId="108"/>
          <ac:graphicFrameMkLst>
            <pc:docMk/>
            <pc:sldMk cId="371682565" sldId="326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51BB7FF8-3170-403C-82F3-E20445AC3E9D}" dt="2018-10-08T18:29:54.795" v="10916" actId="1038"/>
        <pc:sldMkLst>
          <pc:docMk/>
          <pc:sldMk cId="4039329946" sldId="327"/>
        </pc:sldMkLst>
        <pc:spChg chg="mod">
          <ac:chgData name="Andre Bensemana" userId="dd1a81c44c8eafcf" providerId="LiveId" clId="{51BB7FF8-3170-403C-82F3-E20445AC3E9D}" dt="2018-10-08T18:29:54.795" v="10916" actId="1038"/>
          <ac:spMkLst>
            <pc:docMk/>
            <pc:sldMk cId="4039329946" sldId="327"/>
            <ac:spMk id="24" creationId="{00000000-0000-0000-0000-000000000000}"/>
          </ac:spMkLst>
        </pc:spChg>
        <pc:graphicFrameChg chg="mod modGraphic">
          <ac:chgData name="Andre Bensemana" userId="dd1a81c44c8eafcf" providerId="LiveId" clId="{51BB7FF8-3170-403C-82F3-E20445AC3E9D}" dt="2018-10-08T18:24:28.949" v="10915" actId="20577"/>
          <ac:graphicFrameMkLst>
            <pc:docMk/>
            <pc:sldMk cId="4039329946" sldId="327"/>
            <ac:graphicFrameMk id="10" creationId="{00000000-0000-0000-0000-000000000000}"/>
          </ac:graphicFrameMkLst>
        </pc:graphicFrameChg>
      </pc:sldChg>
      <pc:sldChg chg="addSp modSp add del">
        <pc:chgData name="Andre Bensemana" userId="dd1a81c44c8eafcf" providerId="LiveId" clId="{51BB7FF8-3170-403C-82F3-E20445AC3E9D}" dt="2018-09-03T17:41:22.167" v="7022" actId="2696"/>
        <pc:sldMkLst>
          <pc:docMk/>
          <pc:sldMk cId="2224736557" sldId="328"/>
        </pc:sldMkLst>
        <pc:graphicFrameChg chg="add modGraphic">
          <ac:chgData name="Andre Bensemana" userId="dd1a81c44c8eafcf" providerId="LiveId" clId="{51BB7FF8-3170-403C-82F3-E20445AC3E9D}" dt="2018-09-03T17:41:03.037" v="7021" actId="6549"/>
          <ac:graphicFrameMkLst>
            <pc:docMk/>
            <pc:sldMk cId="2224736557" sldId="328"/>
            <ac:graphicFrameMk id="2" creationId="{4FC4F641-4A00-4142-BC14-C19F3270A39C}"/>
          </ac:graphicFrameMkLst>
        </pc:graphicFrameChg>
      </pc:sldChg>
      <pc:sldChg chg="addSp modSp add mod">
        <pc:chgData name="Andre Bensemana" userId="dd1a81c44c8eafcf" providerId="LiveId" clId="{51BB7FF8-3170-403C-82F3-E20445AC3E9D}" dt="2018-09-06T15:32:42.636" v="8472" actId="27918"/>
        <pc:sldMkLst>
          <pc:docMk/>
          <pc:sldMk cId="3028340058" sldId="328"/>
        </pc:sldMkLst>
        <pc:spChg chg="mod">
          <ac:chgData name="Andre Bensemana" userId="dd1a81c44c8eafcf" providerId="LiveId" clId="{51BB7FF8-3170-403C-82F3-E20445AC3E9D}" dt="2018-09-06T15:10:25.245" v="8223" actId="20577"/>
          <ac:spMkLst>
            <pc:docMk/>
            <pc:sldMk cId="3028340058" sldId="328"/>
            <ac:spMk id="12" creationId="{00000000-0000-0000-0000-000000000000}"/>
          </ac:spMkLst>
        </pc:spChg>
        <pc:graphicFrameChg chg="modGraphic">
          <ac:chgData name="Andre Bensemana" userId="dd1a81c44c8eafcf" providerId="LiveId" clId="{51BB7FF8-3170-403C-82F3-E20445AC3E9D}" dt="2018-09-06T15:32:20.474" v="8464" actId="20577"/>
          <ac:graphicFrameMkLst>
            <pc:docMk/>
            <pc:sldMk cId="3028340058" sldId="328"/>
            <ac:graphicFrameMk id="43" creationId="{00000000-0000-0000-0000-000000000000}"/>
          </ac:graphicFrameMkLst>
        </pc:graphicFrameChg>
        <pc:picChg chg="add mod">
          <ac:chgData name="Andre Bensemana" userId="dd1a81c44c8eafcf" providerId="LiveId" clId="{51BB7FF8-3170-403C-82F3-E20445AC3E9D}" dt="2018-09-06T15:31:11.857" v="8394" actId="1037"/>
          <ac:picMkLst>
            <pc:docMk/>
            <pc:sldMk cId="3028340058" sldId="328"/>
            <ac:picMk id="16" creationId="{FE256F3B-8040-414C-9CA9-00E78AC46B02}"/>
          </ac:picMkLst>
        </pc:picChg>
        <pc:picChg chg="add mod">
          <ac:chgData name="Andre Bensemana" userId="dd1a81c44c8eafcf" providerId="LiveId" clId="{51BB7FF8-3170-403C-82F3-E20445AC3E9D}" dt="2018-09-06T15:31:02.416" v="8389" actId="1037"/>
          <ac:picMkLst>
            <pc:docMk/>
            <pc:sldMk cId="3028340058" sldId="328"/>
            <ac:picMk id="17" creationId="{C9035BED-1E5F-40B9-B4B6-5E0F9E4B262B}"/>
          </ac:picMkLst>
        </pc:picChg>
        <pc:picChg chg="add mod">
          <ac:chgData name="Andre Bensemana" userId="dd1a81c44c8eafcf" providerId="LiveId" clId="{51BB7FF8-3170-403C-82F3-E20445AC3E9D}" dt="2018-09-06T15:32:11.856" v="8458" actId="571"/>
          <ac:picMkLst>
            <pc:docMk/>
            <pc:sldMk cId="3028340058" sldId="328"/>
            <ac:picMk id="18" creationId="{442F464F-B3D5-4700-8DD0-8E201964C9DE}"/>
          </ac:picMkLst>
        </pc:picChg>
      </pc:sldChg>
      <pc:sldChg chg="modSp add">
        <pc:chgData name="Andre Bensemana" userId="dd1a81c44c8eafcf" providerId="LiveId" clId="{51BB7FF8-3170-403C-82F3-E20445AC3E9D}" dt="2018-09-11T15:33:45.161" v="9537" actId="20577"/>
        <pc:sldMkLst>
          <pc:docMk/>
          <pc:sldMk cId="2169063443" sldId="329"/>
        </pc:sldMkLst>
        <pc:graphicFrameChg chg="modGraphic">
          <ac:chgData name="Andre Bensemana" userId="dd1a81c44c8eafcf" providerId="LiveId" clId="{51BB7FF8-3170-403C-82F3-E20445AC3E9D}" dt="2018-09-11T15:33:45.161" v="9537" actId="20577"/>
          <ac:graphicFrameMkLst>
            <pc:docMk/>
            <pc:sldMk cId="2169063443" sldId="329"/>
            <ac:graphicFrameMk id="10" creationId="{00000000-0000-0000-0000-000000000000}"/>
          </ac:graphicFrameMkLst>
        </pc:graphicFrameChg>
      </pc:sldChg>
    </pc:docChg>
  </pc:docChgLst>
  <pc:docChgLst>
    <pc:chgData name="Andre Bensemana" userId="dd1a81c44c8eafcf" providerId="LiveId" clId="{2FB64878-6A2A-4278-92F6-8D02E73649FA}"/>
    <pc:docChg chg="undo redo custSel addSld delSld modSld sldOrd modMainMaster modNotesMaster">
      <pc:chgData name="Andre Bensemana" userId="dd1a81c44c8eafcf" providerId="LiveId" clId="{2FB64878-6A2A-4278-92F6-8D02E73649FA}" dt="2018-08-20T18:10:38.430" v="2817"/>
      <pc:docMkLst>
        <pc:docMk/>
      </pc:docMkLst>
      <pc:sldChg chg="addSp modSp">
        <pc:chgData name="Andre Bensemana" userId="dd1a81c44c8eafcf" providerId="LiveId" clId="{2FB64878-6A2A-4278-92F6-8D02E73649FA}" dt="2018-08-16T14:23:11.284" v="1957" actId="20577"/>
        <pc:sldMkLst>
          <pc:docMk/>
          <pc:sldMk cId="0" sldId="257"/>
        </pc:sldMkLst>
        <pc:spChg chg="add mod">
          <ac:chgData name="Andre Bensemana" userId="dd1a81c44c8eafcf" providerId="LiveId" clId="{2FB64878-6A2A-4278-92F6-8D02E73649FA}" dt="2018-08-16T14:23:11.284" v="1957" actId="20577"/>
          <ac:spMkLst>
            <pc:docMk/>
            <pc:sldMk cId="0" sldId="257"/>
            <ac:spMk id="10" creationId="{C7BA2CB2-54E5-4B64-B0B9-6D3C225B2DE8}"/>
          </ac:spMkLst>
        </pc:spChg>
      </pc:sldChg>
      <pc:sldChg chg="modSp">
        <pc:chgData name="Andre Bensemana" userId="dd1a81c44c8eafcf" providerId="LiveId" clId="{2FB64878-6A2A-4278-92F6-8D02E73649FA}" dt="2018-08-06T15:30:42.775" v="72" actId="20577"/>
        <pc:sldMkLst>
          <pc:docMk/>
          <pc:sldMk cId="0" sldId="288"/>
        </pc:sldMkLst>
        <pc:graphicFrameChg chg="modGraphic">
          <ac:chgData name="Andre Bensemana" userId="dd1a81c44c8eafcf" providerId="LiveId" clId="{2FB64878-6A2A-4278-92F6-8D02E73649FA}" dt="2018-08-06T15:30:42.775" v="72" actId="20577"/>
          <ac:graphicFrameMkLst>
            <pc:docMk/>
            <pc:sldMk cId="0" sldId="288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20T15:12:26.968" v="2390" actId="207"/>
        <pc:sldMkLst>
          <pc:docMk/>
          <pc:sldMk cId="1615257068" sldId="293"/>
        </pc:sldMkLst>
        <pc:graphicFrameChg chg="mod modGraphic">
          <ac:chgData name="Andre Bensemana" userId="dd1a81c44c8eafcf" providerId="LiveId" clId="{2FB64878-6A2A-4278-92F6-8D02E73649FA}" dt="2018-08-20T15:12:26.968" v="2390" actId="207"/>
          <ac:graphicFrameMkLst>
            <pc:docMk/>
            <pc:sldMk cId="1615257068" sldId="293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2FB64878-6A2A-4278-92F6-8D02E73649FA}" dt="2018-08-13T18:28:38.744" v="1477" actId="20577"/>
          <ac:graphicFrameMkLst>
            <pc:docMk/>
            <pc:sldMk cId="1615257068" sldId="293"/>
            <ac:graphicFrameMk id="9" creationId="{00000000-0000-0000-0000-000000000000}"/>
          </ac:graphicFrameMkLst>
        </pc:graphicFrameChg>
      </pc:sldChg>
      <pc:sldChg chg="modSp mod">
        <pc:chgData name="Andre Bensemana" userId="dd1a81c44c8eafcf" providerId="LiveId" clId="{2FB64878-6A2A-4278-92F6-8D02E73649FA}" dt="2018-08-20T18:07:00.466" v="2755" actId="27918"/>
        <pc:sldMkLst>
          <pc:docMk/>
          <pc:sldMk cId="2247918294" sldId="302"/>
        </pc:sldMkLst>
        <pc:graphicFrameChg chg="mod modGraphic">
          <ac:chgData name="Andre Bensemana" userId="dd1a81c44c8eafcf" providerId="LiveId" clId="{2FB64878-6A2A-4278-92F6-8D02E73649FA}" dt="2018-08-13T13:31:55.330" v="1370" actId="14100"/>
          <ac:graphicFrameMkLst>
            <pc:docMk/>
            <pc:sldMk cId="2247918294" sldId="302"/>
            <ac:graphicFrameMk id="43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06T16:58:44.342" v="115" actId="20577"/>
        <pc:sldMkLst>
          <pc:docMk/>
          <pc:sldMk cId="184514451" sldId="304"/>
        </pc:sldMkLst>
        <pc:graphicFrameChg chg="modGraphic">
          <ac:chgData name="Andre Bensemana" userId="dd1a81c44c8eafcf" providerId="LiveId" clId="{2FB64878-6A2A-4278-92F6-8D02E73649FA}" dt="2018-08-06T16:58:44.342" v="115" actId="20577"/>
          <ac:graphicFrameMkLst>
            <pc:docMk/>
            <pc:sldMk cId="184514451" sldId="304"/>
            <ac:graphicFrameMk id="43" creationId="{00000000-0000-0000-0000-000000000000}"/>
          </ac:graphicFrameMkLst>
        </pc:graphicFrameChg>
      </pc:sldChg>
      <pc:sldChg chg="modSp mod ord">
        <pc:chgData name="Andre Bensemana" userId="dd1a81c44c8eafcf" providerId="LiveId" clId="{2FB64878-6A2A-4278-92F6-8D02E73649FA}" dt="2018-08-20T18:03:27.879" v="2741"/>
        <pc:sldMkLst>
          <pc:docMk/>
          <pc:sldMk cId="666377818" sldId="305"/>
        </pc:sldMkLst>
        <pc:graphicFrameChg chg="modGraphic">
          <ac:chgData name="Andre Bensemana" userId="dd1a81c44c8eafcf" providerId="LiveId" clId="{2FB64878-6A2A-4278-92F6-8D02E73649FA}" dt="2018-08-13T13:51:54.089" v="1430" actId="14734"/>
          <ac:graphicFrameMkLst>
            <pc:docMk/>
            <pc:sldMk cId="666377818" sldId="305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2FB64878-6A2A-4278-92F6-8D02E73649FA}" dt="2018-08-13T13:51:58.280" v="1431" actId="1076"/>
          <ac:picMkLst>
            <pc:docMk/>
            <pc:sldMk cId="666377818" sldId="305"/>
            <ac:picMk id="25" creationId="{A24D1ED4-76DB-4897-8937-7F71C0D5E9BA}"/>
          </ac:picMkLst>
        </pc:picChg>
      </pc:sldChg>
      <pc:sldChg chg="modSp add del ord">
        <pc:chgData name="Andre Bensemana" userId="dd1a81c44c8eafcf" providerId="LiveId" clId="{2FB64878-6A2A-4278-92F6-8D02E73649FA}" dt="2018-08-20T18:03:27.879" v="2741"/>
        <pc:sldMkLst>
          <pc:docMk/>
          <pc:sldMk cId="4260760086" sldId="306"/>
        </pc:sldMkLst>
        <pc:graphicFrameChg chg="modGraphic">
          <ac:chgData name="Andre Bensemana" userId="dd1a81c44c8eafcf" providerId="LiveId" clId="{2FB64878-6A2A-4278-92F6-8D02E73649FA}" dt="2018-08-13T18:34:01.143" v="1639" actId="20577"/>
          <ac:graphicFrameMkLst>
            <pc:docMk/>
            <pc:sldMk cId="4260760086" sldId="306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20T15:12:39.232" v="2391" actId="207"/>
        <pc:sldMkLst>
          <pc:docMk/>
          <pc:sldMk cId="2738804307" sldId="307"/>
        </pc:sldMkLst>
        <pc:graphicFrameChg chg="mod modGraphic">
          <ac:chgData name="Andre Bensemana" userId="dd1a81c44c8eafcf" providerId="LiveId" clId="{2FB64878-6A2A-4278-92F6-8D02E73649FA}" dt="2018-08-20T15:12:39.232" v="2391" actId="207"/>
          <ac:graphicFrameMkLst>
            <pc:docMk/>
            <pc:sldMk cId="2738804307" sldId="307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13T18:32:14.195" v="1582" actId="20577"/>
        <pc:sldMkLst>
          <pc:docMk/>
          <pc:sldMk cId="4156632848" sldId="308"/>
        </pc:sldMkLst>
        <pc:graphicFrameChg chg="modGraphic">
          <ac:chgData name="Andre Bensemana" userId="dd1a81c44c8eafcf" providerId="LiveId" clId="{2FB64878-6A2A-4278-92F6-8D02E73649FA}" dt="2018-08-13T18:32:14.195" v="1582" actId="20577"/>
          <ac:graphicFrameMkLst>
            <pc:docMk/>
            <pc:sldMk cId="4156632848" sldId="308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2FB64878-6A2A-4278-92F6-8D02E73649FA}" dt="2018-08-06T17:08:43.427" v="580" actId="20577"/>
          <ac:graphicFrameMkLst>
            <pc:docMk/>
            <pc:sldMk cId="4156632848" sldId="308"/>
            <ac:graphicFrameMk id="9" creationId="{00000000-0000-0000-0000-000000000000}"/>
          </ac:graphicFrameMkLst>
        </pc:graphicFrameChg>
      </pc:sldChg>
      <pc:sldChg chg="ord">
        <pc:chgData name="Andre Bensemana" userId="dd1a81c44c8eafcf" providerId="LiveId" clId="{2FB64878-6A2A-4278-92F6-8D02E73649FA}" dt="2018-08-20T18:03:27.879" v="2741"/>
        <pc:sldMkLst>
          <pc:docMk/>
          <pc:sldMk cId="809240902" sldId="309"/>
        </pc:sldMkLst>
      </pc:sldChg>
      <pc:sldChg chg="modSp">
        <pc:chgData name="Andre Bensemana" userId="dd1a81c44c8eafcf" providerId="LiveId" clId="{2FB64878-6A2A-4278-92F6-8D02E73649FA}" dt="2018-08-20T15:06:04.469" v="2305" actId="1076"/>
        <pc:sldMkLst>
          <pc:docMk/>
          <pc:sldMk cId="2591488758" sldId="310"/>
        </pc:sldMkLst>
        <pc:picChg chg="mod">
          <ac:chgData name="Andre Bensemana" userId="dd1a81c44c8eafcf" providerId="LiveId" clId="{2FB64878-6A2A-4278-92F6-8D02E73649FA}" dt="2018-08-20T15:06:04.469" v="2305" actId="1076"/>
          <ac:picMkLst>
            <pc:docMk/>
            <pc:sldMk cId="2591488758" sldId="310"/>
            <ac:picMk id="20" creationId="{0AA73844-4CD3-426C-B73E-CB3DA2839023}"/>
          </ac:picMkLst>
        </pc:picChg>
      </pc:sldChg>
      <pc:sldChg chg="addSp delSp modSp mod">
        <pc:chgData name="Andre Bensemana" userId="dd1a81c44c8eafcf" providerId="LiveId" clId="{2FB64878-6A2A-4278-92F6-8D02E73649FA}" dt="2018-08-20T15:13:32.329" v="2392" actId="20577"/>
        <pc:sldMkLst>
          <pc:docMk/>
          <pc:sldMk cId="1310524729" sldId="311"/>
        </pc:sldMkLst>
        <pc:spChg chg="mod">
          <ac:chgData name="Andre Bensemana" userId="dd1a81c44c8eafcf" providerId="LiveId" clId="{2FB64878-6A2A-4278-92F6-8D02E73649FA}" dt="2018-08-13T18:38:56.516" v="1906" actId="20577"/>
          <ac:spMkLst>
            <pc:docMk/>
            <pc:sldMk cId="1310524729" sldId="311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5:13:32.329" v="2392" actId="20577"/>
          <ac:graphicFrameMkLst>
            <pc:docMk/>
            <pc:sldMk cId="1310524729" sldId="311"/>
            <ac:graphicFrameMk id="43" creationId="{00000000-0000-0000-0000-000000000000}"/>
          </ac:graphicFrameMkLst>
        </pc:graphicFrameChg>
        <pc:picChg chg="add mod">
          <ac:chgData name="Andre Bensemana" userId="dd1a81c44c8eafcf" providerId="LiveId" clId="{2FB64878-6A2A-4278-92F6-8D02E73649FA}" dt="2018-08-16T14:27:40.749" v="2128" actId="571"/>
          <ac:picMkLst>
            <pc:docMk/>
            <pc:sldMk cId="1310524729" sldId="311"/>
            <ac:picMk id="17" creationId="{B4D1A35F-22D4-4497-B919-073FB4138B07}"/>
          </ac:picMkLst>
        </pc:picChg>
        <pc:picChg chg="del">
          <ac:chgData name="Andre Bensemana" userId="dd1a81c44c8eafcf" providerId="LiveId" clId="{2FB64878-6A2A-4278-92F6-8D02E73649FA}" dt="2018-08-06T17:24:15.761" v="878" actId="478"/>
          <ac:picMkLst>
            <pc:docMk/>
            <pc:sldMk cId="1310524729" sldId="311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6T17:24:38.679" v="881" actId="478"/>
          <ac:picMkLst>
            <pc:docMk/>
            <pc:sldMk cId="1310524729" sldId="311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6T17:24:13.175" v="877" actId="478"/>
          <ac:picMkLst>
            <pc:docMk/>
            <pc:sldMk cId="1310524729" sldId="311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6T17:24:10.795" v="876" actId="478"/>
          <ac:picMkLst>
            <pc:docMk/>
            <pc:sldMk cId="1310524729" sldId="311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6T17:25:37.391" v="888" actId="478"/>
          <ac:picMkLst>
            <pc:docMk/>
            <pc:sldMk cId="1310524729" sldId="311"/>
            <ac:picMk id="48" creationId="{00000000-0000-0000-0000-000000000000}"/>
          </ac:picMkLst>
        </pc:picChg>
      </pc:sldChg>
      <pc:sldChg chg="delSp modSp mod">
        <pc:chgData name="Andre Bensemana" userId="dd1a81c44c8eafcf" providerId="LiveId" clId="{2FB64878-6A2A-4278-92F6-8D02E73649FA}" dt="2018-08-20T18:10:38.430" v="2817"/>
        <pc:sldMkLst>
          <pc:docMk/>
          <pc:sldMk cId="1202944582" sldId="312"/>
        </pc:sldMkLst>
        <pc:spChg chg="mod">
          <ac:chgData name="Andre Bensemana" userId="dd1a81c44c8eafcf" providerId="LiveId" clId="{2FB64878-6A2A-4278-92F6-8D02E73649FA}" dt="2018-08-13T13:13:20.790" v="1246" actId="20577"/>
          <ac:spMkLst>
            <pc:docMk/>
            <pc:sldMk cId="1202944582" sldId="312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8:10:38.430" v="2817"/>
          <ac:graphicFrameMkLst>
            <pc:docMk/>
            <pc:sldMk cId="1202944582" sldId="312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07T20:16:15.813" v="905" actId="478"/>
          <ac:picMkLst>
            <pc:docMk/>
            <pc:sldMk cId="1202944582" sldId="312"/>
            <ac:picMk id="19" creationId="{00000000-0000-0000-0000-000000000000}"/>
          </ac:picMkLst>
        </pc:picChg>
        <pc:picChg chg="del">
          <ac:chgData name="Andre Bensemana" userId="dd1a81c44c8eafcf" providerId="LiveId" clId="{2FB64878-6A2A-4278-92F6-8D02E73649FA}" dt="2018-08-07T20:17:09.496" v="912" actId="478"/>
          <ac:picMkLst>
            <pc:docMk/>
            <pc:sldMk cId="1202944582" sldId="312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7T20:43:08.034" v="919" actId="478"/>
          <ac:picMkLst>
            <pc:docMk/>
            <pc:sldMk cId="1202944582" sldId="312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7T20:16:30.426" v="907" actId="478"/>
          <ac:picMkLst>
            <pc:docMk/>
            <pc:sldMk cId="1202944582" sldId="312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7T20:16:27.855" v="906" actId="478"/>
          <ac:picMkLst>
            <pc:docMk/>
            <pc:sldMk cId="1202944582" sldId="312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7T20:43:50.999" v="930" actId="478"/>
          <ac:picMkLst>
            <pc:docMk/>
            <pc:sldMk cId="1202944582" sldId="312"/>
            <ac:picMk id="48" creationId="{00000000-0000-0000-0000-000000000000}"/>
          </ac:picMkLst>
        </pc:picChg>
      </pc:sldChg>
      <pc:sldChg chg="delSp modSp del mod">
        <pc:chgData name="Andre Bensemana" userId="dd1a81c44c8eafcf" providerId="LiveId" clId="{2FB64878-6A2A-4278-92F6-8D02E73649FA}" dt="2018-08-20T15:19:13.285" v="2457" actId="2696"/>
        <pc:sldMkLst>
          <pc:docMk/>
          <pc:sldMk cId="1487490815" sldId="313"/>
        </pc:sldMkLst>
        <pc:spChg chg="mod">
          <ac:chgData name="Andre Bensemana" userId="dd1a81c44c8eafcf" providerId="LiveId" clId="{2FB64878-6A2A-4278-92F6-8D02E73649FA}" dt="2018-08-07T20:46:10.541" v="1077" actId="20577"/>
          <ac:spMkLst>
            <pc:docMk/>
            <pc:sldMk cId="1487490815" sldId="313"/>
            <ac:spMk id="12" creationId="{00000000-0000-0000-0000-000000000000}"/>
          </ac:spMkLst>
        </pc:spChg>
        <pc:graphicFrameChg chg="modGraphic">
          <ac:chgData name="Andre Bensemana" userId="dd1a81c44c8eafcf" providerId="LiveId" clId="{2FB64878-6A2A-4278-92F6-8D02E73649FA}" dt="2018-08-07T20:46:53.386" v="1205" actId="6549"/>
          <ac:graphicFrameMkLst>
            <pc:docMk/>
            <pc:sldMk cId="1487490815" sldId="313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07T20:46:29.123" v="1192" actId="478"/>
          <ac:picMkLst>
            <pc:docMk/>
            <pc:sldMk cId="1487490815" sldId="313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7T20:46:30.231" v="1193" actId="478"/>
          <ac:picMkLst>
            <pc:docMk/>
            <pc:sldMk cId="1487490815" sldId="313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7T20:46:28.201" v="1191" actId="478"/>
          <ac:picMkLst>
            <pc:docMk/>
            <pc:sldMk cId="1487490815" sldId="313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7T20:46:27.375" v="1190" actId="478"/>
          <ac:picMkLst>
            <pc:docMk/>
            <pc:sldMk cId="1487490815" sldId="313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7T20:46:48.101" v="1202" actId="478"/>
          <ac:picMkLst>
            <pc:docMk/>
            <pc:sldMk cId="1487490815" sldId="313"/>
            <ac:picMk id="48" creationId="{00000000-0000-0000-0000-000000000000}"/>
          </ac:picMkLst>
        </pc:picChg>
      </pc:sldChg>
      <pc:sldChg chg="addSp delSp modSp mod">
        <pc:chgData name="Andre Bensemana" userId="dd1a81c44c8eafcf" providerId="LiveId" clId="{2FB64878-6A2A-4278-92F6-8D02E73649FA}" dt="2018-08-16T14:37:12.056" v="2262" actId="27918"/>
        <pc:sldMkLst>
          <pc:docMk/>
          <pc:sldMk cId="2205555739" sldId="314"/>
        </pc:sldMkLst>
        <pc:graphicFrameChg chg="modGraphic">
          <ac:chgData name="Andre Bensemana" userId="dd1a81c44c8eafcf" providerId="LiveId" clId="{2FB64878-6A2A-4278-92F6-8D02E73649FA}" dt="2018-08-16T14:36:46.560" v="2250" actId="6549"/>
          <ac:graphicFrameMkLst>
            <pc:docMk/>
            <pc:sldMk cId="2205555739" sldId="314"/>
            <ac:graphicFrameMk id="43" creationId="{00000000-0000-0000-0000-000000000000}"/>
          </ac:graphicFrameMkLst>
        </pc:graphicFrameChg>
        <pc:picChg chg="add del">
          <ac:chgData name="Andre Bensemana" userId="dd1a81c44c8eafcf" providerId="LiveId" clId="{2FB64878-6A2A-4278-92F6-8D02E73649FA}" dt="2018-08-03T15:58:55.839" v="28" actId="478"/>
          <ac:picMkLst>
            <pc:docMk/>
            <pc:sldMk cId="2205555739" sldId="314"/>
            <ac:picMk id="19" creationId="{00000000-0000-0000-0000-000000000000}"/>
          </ac:picMkLst>
        </pc:picChg>
        <pc:picChg chg="del">
          <ac:chgData name="Andre Bensemana" userId="dd1a81c44c8eafcf" providerId="LiveId" clId="{2FB64878-6A2A-4278-92F6-8D02E73649FA}" dt="2018-08-03T15:56:00.315" v="25" actId="478"/>
          <ac:picMkLst>
            <pc:docMk/>
            <pc:sldMk cId="2205555739" sldId="314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3T15:56:01.998" v="26" actId="478"/>
          <ac:picMkLst>
            <pc:docMk/>
            <pc:sldMk cId="2205555739" sldId="314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3T15:55:59.542" v="24" actId="478"/>
          <ac:picMkLst>
            <pc:docMk/>
            <pc:sldMk cId="2205555739" sldId="314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3T15:55:58.863" v="23" actId="478"/>
          <ac:picMkLst>
            <pc:docMk/>
            <pc:sldMk cId="2205555739" sldId="314"/>
            <ac:picMk id="25" creationId="{A24D1ED4-76DB-4897-8937-7F71C0D5E9BA}"/>
          </ac:picMkLst>
        </pc:picChg>
      </pc:sldChg>
      <pc:sldChg chg="delSp modSp mod">
        <pc:chgData name="Andre Bensemana" userId="dd1a81c44c8eafcf" providerId="LiveId" clId="{2FB64878-6A2A-4278-92F6-8D02E73649FA}" dt="2018-08-20T17:56:49.294" v="2740" actId="20577"/>
        <pc:sldMkLst>
          <pc:docMk/>
          <pc:sldMk cId="2434745642" sldId="315"/>
        </pc:sldMkLst>
        <pc:spChg chg="mod">
          <ac:chgData name="Andre Bensemana" userId="dd1a81c44c8eafcf" providerId="LiveId" clId="{2FB64878-6A2A-4278-92F6-8D02E73649FA}" dt="2018-08-20T17:56:49.294" v="2740" actId="20577"/>
          <ac:spMkLst>
            <pc:docMk/>
            <pc:sldMk cId="2434745642" sldId="315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7:55:21.922" v="2711" actId="20577"/>
          <ac:graphicFrameMkLst>
            <pc:docMk/>
            <pc:sldMk cId="2434745642" sldId="315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7:47:46.168" v="2707" actId="478"/>
          <ac:picMkLst>
            <pc:docMk/>
            <pc:sldMk cId="2434745642" sldId="315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7:47:45.002" v="2706" actId="478"/>
          <ac:picMkLst>
            <pc:docMk/>
            <pc:sldMk cId="2434745642" sldId="315"/>
            <ac:picMk id="25" creationId="{A24D1ED4-76DB-4897-8937-7F71C0D5E9BA}"/>
          </ac:picMkLst>
        </pc:picChg>
      </pc:sldChg>
      <pc:sldChg chg="delSp modSp del mod ord">
        <pc:chgData name="Andre Bensemana" userId="dd1a81c44c8eafcf" providerId="LiveId" clId="{2FB64878-6A2A-4278-92F6-8D02E73649FA}" dt="2018-08-20T15:18:07.648" v="2452" actId="2696"/>
        <pc:sldMkLst>
          <pc:docMk/>
          <pc:sldMk cId="3599288673" sldId="316"/>
        </pc:sldMkLst>
        <pc:graphicFrameChg chg="modGraphic">
          <ac:chgData name="Andre Bensemana" userId="dd1a81c44c8eafcf" providerId="LiveId" clId="{2FB64878-6A2A-4278-92F6-8D02E73649FA}" dt="2018-08-20T15:15:32.088" v="2413" actId="6549"/>
          <ac:graphicFrameMkLst>
            <pc:docMk/>
            <pc:sldMk cId="3599288673" sldId="316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5:15:37.483" v="2416" actId="478"/>
          <ac:picMkLst>
            <pc:docMk/>
            <pc:sldMk cId="3599288673" sldId="316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20T15:15:38.282" v="2417" actId="478"/>
          <ac:picMkLst>
            <pc:docMk/>
            <pc:sldMk cId="3599288673" sldId="316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20T15:15:36.630" v="2415" actId="478"/>
          <ac:picMkLst>
            <pc:docMk/>
            <pc:sldMk cId="3599288673" sldId="316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5:15:35.818" v="2414" actId="478"/>
          <ac:picMkLst>
            <pc:docMk/>
            <pc:sldMk cId="3599288673" sldId="316"/>
            <ac:picMk id="25" creationId="{A24D1ED4-76DB-4897-8937-7F71C0D5E9BA}"/>
          </ac:picMkLst>
        </pc:picChg>
      </pc:sldChg>
      <pc:sldChg chg="delSp modSp">
        <pc:chgData name="Andre Bensemana" userId="dd1a81c44c8eafcf" providerId="LiveId" clId="{2FB64878-6A2A-4278-92F6-8D02E73649FA}" dt="2018-08-20T15:22:55.499" v="2592" actId="20577"/>
        <pc:sldMkLst>
          <pc:docMk/>
          <pc:sldMk cId="2793415333" sldId="317"/>
        </pc:sldMkLst>
        <pc:spChg chg="mod">
          <ac:chgData name="Andre Bensemana" userId="dd1a81c44c8eafcf" providerId="LiveId" clId="{2FB64878-6A2A-4278-92F6-8D02E73649FA}" dt="2018-08-20T15:20:14.645" v="2504" actId="20577"/>
          <ac:spMkLst>
            <pc:docMk/>
            <pc:sldMk cId="2793415333" sldId="317"/>
            <ac:spMk id="12" creationId="{00000000-0000-0000-0000-000000000000}"/>
          </ac:spMkLst>
        </pc:spChg>
        <pc:graphicFrameChg chg="modGraphic">
          <ac:chgData name="Andre Bensemana" userId="dd1a81c44c8eafcf" providerId="LiveId" clId="{2FB64878-6A2A-4278-92F6-8D02E73649FA}" dt="2018-08-20T15:22:55.499" v="2592" actId="20577"/>
          <ac:graphicFrameMkLst>
            <pc:docMk/>
            <pc:sldMk cId="2793415333" sldId="317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5:21:35.978" v="2577" actId="478"/>
          <ac:picMkLst>
            <pc:docMk/>
            <pc:sldMk cId="2793415333" sldId="317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5:21:34.969" v="2576" actId="478"/>
          <ac:picMkLst>
            <pc:docMk/>
            <pc:sldMk cId="2793415333" sldId="317"/>
            <ac:picMk id="25" creationId="{A24D1ED4-76DB-4897-8937-7F71C0D5E9BA}"/>
          </ac:picMkLst>
        </pc:picChg>
      </pc:sldChg>
      <pc:sldChg chg="modSp add ord">
        <pc:chgData name="Andre Bensemana" userId="dd1a81c44c8eafcf" providerId="LiveId" clId="{2FB64878-6A2A-4278-92F6-8D02E73649FA}" dt="2018-08-20T15:23:41.864" v="2594" actId="6549"/>
        <pc:sldMkLst>
          <pc:docMk/>
          <pc:sldMk cId="3439983515" sldId="318"/>
        </pc:sldMkLst>
        <pc:graphicFrameChg chg="modGraphic">
          <ac:chgData name="Andre Bensemana" userId="dd1a81c44c8eafcf" providerId="LiveId" clId="{2FB64878-6A2A-4278-92F6-8D02E73649FA}" dt="2018-08-20T15:23:41.864" v="2594" actId="6549"/>
          <ac:graphicFrameMkLst>
            <pc:docMk/>
            <pc:sldMk cId="3439983515" sldId="318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06T17:26:35.261" v="903" actId="6549"/>
        <pc:sldMkLst>
          <pc:docMk/>
          <pc:sldMk cId="1127376286" sldId="319"/>
        </pc:sldMkLst>
        <pc:graphicFrameChg chg="modGraphic">
          <ac:chgData name="Andre Bensemana" userId="dd1a81c44c8eafcf" providerId="LiveId" clId="{2FB64878-6A2A-4278-92F6-8D02E73649FA}" dt="2018-08-06T17:26:35.261" v="903" actId="6549"/>
          <ac:graphicFrameMkLst>
            <pc:docMk/>
            <pc:sldMk cId="1127376286" sldId="319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07T20:45:21.173" v="1045" actId="108"/>
        <pc:sldMkLst>
          <pc:docMk/>
          <pc:sldMk cId="1915305187" sldId="320"/>
        </pc:sldMkLst>
        <pc:graphicFrameChg chg="mod modGraphic">
          <ac:chgData name="Andre Bensemana" userId="dd1a81c44c8eafcf" providerId="LiveId" clId="{2FB64878-6A2A-4278-92F6-8D02E73649FA}" dt="2018-08-07T20:45:21.173" v="1045" actId="108"/>
          <ac:graphicFrameMkLst>
            <pc:docMk/>
            <pc:sldMk cId="1915305187" sldId="320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20T15:19:09.276" v="2456"/>
        <pc:sldMkLst>
          <pc:docMk/>
          <pc:sldMk cId="728422934" sldId="321"/>
        </pc:sldMkLst>
        <pc:spChg chg="mod">
          <ac:chgData name="Andre Bensemana" userId="dd1a81c44c8eafcf" providerId="LiveId" clId="{2FB64878-6A2A-4278-92F6-8D02E73649FA}" dt="2018-08-20T15:19:09.276" v="2456"/>
          <ac:spMkLst>
            <pc:docMk/>
            <pc:sldMk cId="728422934" sldId="321"/>
            <ac:spMk id="12" creationId="{00000000-0000-0000-0000-000000000000}"/>
          </ac:spMkLst>
        </pc:spChg>
      </pc:sldChg>
      <pc:sldChg chg="add ord">
        <pc:chgData name="Andre Bensemana" userId="dd1a81c44c8eafcf" providerId="LiveId" clId="{2FB64878-6A2A-4278-92F6-8D02E73649FA}" dt="2018-08-20T17:56:34.946" v="2728"/>
        <pc:sldMkLst>
          <pc:docMk/>
          <pc:sldMk cId="838639974" sldId="322"/>
        </pc:sldMkLst>
      </pc:sldChg>
      <pc:sldChg chg="add">
        <pc:chgData name="Andre Bensemana" userId="dd1a81c44c8eafcf" providerId="LiveId" clId="{2FB64878-6A2A-4278-92F6-8D02E73649FA}" dt="2018-08-20T17:56:37.413" v="2729"/>
        <pc:sldMkLst>
          <pc:docMk/>
          <pc:sldMk cId="2630542297" sldId="323"/>
        </pc:sldMkLst>
      </pc:sldChg>
      <pc:sldMasterChg chg="modSldLayout">
        <pc:chgData name="Andre Bensemana" userId="dd1a81c44c8eafcf" providerId="LiveId" clId="{2FB64878-6A2A-4278-92F6-8D02E73649FA}" dt="2018-08-13T13:36:25.840" v="1385" actId="20577"/>
        <pc:sldMasterMkLst>
          <pc:docMk/>
          <pc:sldMasterMk cId="0" sldId="2147483650"/>
        </pc:sldMasterMkLst>
        <pc:sldLayoutChg chg="modSp">
          <pc:chgData name="Andre Bensemana" userId="dd1a81c44c8eafcf" providerId="LiveId" clId="{2FB64878-6A2A-4278-92F6-8D02E73649FA}" dt="2018-08-13T13:36:25.840" v="1385" actId="20577"/>
          <pc:sldLayoutMkLst>
            <pc:docMk/>
            <pc:sldMasterMk cId="0" sldId="2147483650"/>
            <pc:sldLayoutMk cId="0" sldId="2147483664"/>
          </pc:sldLayoutMkLst>
          <pc:graphicFrameChg chg="modGraphic">
            <ac:chgData name="Andre Bensemana" userId="dd1a81c44c8eafcf" providerId="LiveId" clId="{2FB64878-6A2A-4278-92F6-8D02E73649FA}" dt="2018-08-13T13:36:25.840" v="1385" actId="20577"/>
            <ac:graphicFrameMkLst>
              <pc:docMk/>
              <pc:sldMasterMk cId="0" sldId="2147483650"/>
              <pc:sldLayoutMk cId="0" sldId="2147483664"/>
              <ac:graphicFrameMk id="24" creationId="{00000000-0000-0000-0000-000000000000}"/>
            </ac:graphicFrameMkLst>
          </pc:graphicFrame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Plan1!$B$2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Plan1!$A$3:$A$5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Plan1!$B$3:$B$5</c:f>
              <c:numCache>
                <c:formatCode>0%</c:formatCode>
                <c:ptCount val="3"/>
                <c:pt idx="0">
                  <c:v>0.56200000000000006</c:v>
                </c:pt>
                <c:pt idx="1">
                  <c:v>0.498</c:v>
                </c:pt>
                <c:pt idx="2">
                  <c:v>7.5999999999999998E-2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0.42</c:v>
                </c:pt>
                <c:pt idx="1">
                  <c:v>0.42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0.9375</c:v>
                </c:pt>
                <c:pt idx="1">
                  <c:v>0.875</c:v>
                </c:pt>
                <c:pt idx="2">
                  <c:v>-0.125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A5AD-4141-81D8-122A8B14E606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A5AD-4141-81D8-122A8B14E606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A5AD-4141-81D8-122A8B14E606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5AD-4141-81D8-122A8B14E606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5AD-4141-81D8-122A8B14E606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5AD-4141-81D8-122A8B14E6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5AD-4141-81D8-122A8B14E60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0.63</c:v>
                </c:pt>
                <c:pt idx="1">
                  <c:v>0.63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0.2</c:v>
                </c:pt>
                <c:pt idx="1">
                  <c:v>0.2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0.88823529411764712</c:v>
                </c:pt>
                <c:pt idx="1">
                  <c:v>0.88529411764705879</c:v>
                </c:pt>
                <c:pt idx="2">
                  <c:v>-2.9411764705882353E-3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0.62</c:v>
                </c:pt>
                <c:pt idx="1">
                  <c:v>0.62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698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085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17" y="4759643"/>
            <a:ext cx="5510530" cy="450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698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2A0CC662-5DB5-4754-8FFD-EC2D0D14F1C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16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38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50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94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14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7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2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96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29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28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64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E3211294-B4B1-4E05-AF27-D81B3FA40A9E}" type="datetime1">
              <a:rPr lang="pt-BR"/>
              <a:pPr>
                <a:defRPr/>
              </a:pPr>
              <a:t>15/10/2018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8649B9F-E53F-4DC4-8FAD-B7174501A4D0}" type="datetime1">
              <a:rPr lang="pt-BR"/>
              <a:pPr>
                <a:defRPr/>
              </a:pPr>
              <a:t>15/10/2018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95101D1-4325-4A52-8BAF-72845B344470}" type="datetime1">
              <a:rPr lang="pt-BR"/>
              <a:pPr>
                <a:defRPr/>
              </a:pPr>
              <a:t>15/10/2018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0272E-5E5E-43CC-8459-2EE324BEE39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75DA162-B246-4766-B672-5B2D90B56A2A}" type="datetime1">
              <a:rPr lang="pt-BR"/>
              <a:pPr>
                <a:defRPr/>
              </a:pPr>
              <a:t>15/10/2018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 userDrawn="1"/>
        </p:nvSpPr>
        <p:spPr>
          <a:xfrm>
            <a:off x="0" y="6163294"/>
            <a:ext cx="9144000" cy="95418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endParaRPr lang="pt-BR" b="1" kern="12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Retângulo de cantos arredondados 10"/>
          <p:cNvSpPr/>
          <p:nvPr userDrawn="1"/>
        </p:nvSpPr>
        <p:spPr>
          <a:xfrm>
            <a:off x="629392" y="129973"/>
            <a:ext cx="8371764" cy="914052"/>
          </a:xfrm>
          <a:prstGeom prst="roundRect">
            <a:avLst>
              <a:gd name="adj" fmla="val 395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13032" y="214290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</a:t>
            </a:r>
            <a:r>
              <a:rPr lang="pt-BR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ABRADIMEX - 2018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710885" y="624267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</a:t>
            </a: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Andre</a:t>
            </a: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Bensemana</a:t>
            </a:r>
            <a:endParaRPr lang="pt-B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tângulo de cantos arredondados 22"/>
          <p:cNvSpPr/>
          <p:nvPr userDrawn="1"/>
        </p:nvSpPr>
        <p:spPr>
          <a:xfrm>
            <a:off x="3466965" y="225022"/>
            <a:ext cx="5458094" cy="740894"/>
          </a:xfrm>
          <a:prstGeom prst="roundRect">
            <a:avLst>
              <a:gd name="adj" fmla="val 470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Group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49245535"/>
              </p:ext>
            </p:extLst>
          </p:nvPr>
        </p:nvGraphicFramePr>
        <p:xfrm>
          <a:off x="3546631" y="244698"/>
          <a:ext cx="5352670" cy="650651"/>
        </p:xfrm>
        <a:graphic>
          <a:graphicData uri="http://schemas.openxmlformats.org/drawingml/2006/table">
            <a:tbl>
              <a:tblPr/>
              <a:tblGrid>
                <a:gridCol w="1070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47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Data de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Início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Conclusão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Previsto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Realizado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Status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Atual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19/03/2018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31/12/2018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38%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+mn-cs"/>
                        </a:rPr>
                        <a:t>36%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b="14549"/>
          <a:stretch>
            <a:fillRect/>
          </a:stretch>
        </p:blipFill>
        <p:spPr bwMode="auto">
          <a:xfrm rot="16200000">
            <a:off x="-81240" y="431390"/>
            <a:ext cx="899510" cy="324000"/>
          </a:xfrm>
          <a:prstGeom prst="rect">
            <a:avLst/>
          </a:prstGeom>
          <a:noFill/>
        </p:spPr>
      </p:pic>
      <p:pic>
        <p:nvPicPr>
          <p:cNvPr id="10" name="Picture 4" descr="D:\JrMachado\ID2\ID2\MGP\Imagens\sphereGree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593685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E46E3-43E9-4364-8218-1D46DC6B781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819A19E-956B-4EA7-A669-9E4071899A6D}" type="datetime1">
              <a:rPr lang="pt-BR"/>
              <a:pPr>
                <a:defRPr/>
              </a:pPr>
              <a:t>15/10/2018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CF0AB-4B51-4215-AB89-2121056E29A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57F75C23-5853-4643-ACCE-A36857E1548D}" type="datetime1">
              <a:rPr lang="pt-BR"/>
              <a:pPr>
                <a:defRPr/>
              </a:pPr>
              <a:t>15/10/2018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85B93-1D1B-424A-B5DD-62CE20ECF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C27BD17-0464-488C-9AB4-C89D24F96805}" type="datetime1">
              <a:rPr lang="pt-BR"/>
              <a:pPr>
                <a:defRPr/>
              </a:pPr>
              <a:t>15/10/2018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76EAA-F55F-47C2-91B3-89E3FF69FD5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74D96BE2-40F6-42B6-9EFF-50C00DBC04EC}" type="datetime1">
              <a:rPr lang="pt-BR"/>
              <a:pPr>
                <a:defRPr/>
              </a:pPr>
              <a:t>15/10/2018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A5CB6-D36F-42B0-A0E3-35438EADF1A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BCD1EEA6-40CC-4C88-B50E-081E67DCCB33}" type="datetime1">
              <a:rPr lang="pt-BR"/>
              <a:pPr>
                <a:defRPr/>
              </a:pPr>
              <a:t>15/10/2018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261C4-C1AF-4855-AC76-AAFC9849898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E5992AA-22C1-42D9-A6B1-D7D4CD3724AB}" type="datetime1">
              <a:rPr lang="pt-BR"/>
              <a:pPr>
                <a:defRPr/>
              </a:pPr>
              <a:t>15/10/2018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C012D602-664E-4F35-B75B-06BDBA89E7E5}" type="datetime1">
              <a:rPr lang="pt-BR"/>
              <a:pPr>
                <a:defRPr/>
              </a:pPr>
              <a:t>15/10/2018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AF38A-EC36-4446-BB5A-4B046E076C5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65CA4F-E638-4CDC-A6CE-7626903B2022}" type="datetime1">
              <a:rPr lang="pt-BR"/>
              <a:pPr>
                <a:defRPr/>
              </a:pPr>
              <a:t>15/10/2018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6D095-76E7-4965-AD64-C0DB87232A6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9F1CD67-39A6-4094-8421-0070A3D352EC}" type="datetime1">
              <a:rPr lang="pt-BR"/>
              <a:pPr>
                <a:defRPr/>
              </a:pPr>
              <a:t>15/10/2018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1C0E4-F420-46DE-84B8-06DC57C0CDB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77B9FC9-B396-490A-9A7F-2CBC779084F9}" type="datetime1">
              <a:rPr lang="pt-BR"/>
              <a:pPr>
                <a:defRPr/>
              </a:pPr>
              <a:t>15/10/2018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203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72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6235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15/10/2018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7402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15/10/2018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703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15/10/2018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108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15/10/2018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80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01FB13-9EED-4A8F-AAB4-7D89D788BDCB}" type="datetime1">
              <a:rPr lang="pt-BR"/>
              <a:pPr>
                <a:defRPr/>
              </a:pPr>
              <a:t>15/10/2018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15/10/2018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4093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15/10/2018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354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0377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705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7233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874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5025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15/10/2018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691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15/10/2018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7098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15/10/2018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3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EC4A627-CDE6-489F-AE1D-A6804D60750C}" type="datetime1">
              <a:rPr lang="pt-BR"/>
              <a:pPr>
                <a:defRPr/>
              </a:pPr>
              <a:t>15/10/2018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15/10/2018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789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15/10/2018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890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15/10/2018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3777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5071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63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0B1EA18-801B-4FCB-8AEB-48F1F5312D2B}" type="datetime1">
              <a:rPr lang="pt-BR"/>
              <a:pPr>
                <a:defRPr/>
              </a:pPr>
              <a:t>15/10/2018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D5AE1E1-6FE5-463A-B586-0EE89B08D28B}" type="datetime1">
              <a:rPr lang="pt-BR"/>
              <a:pPr>
                <a:defRPr/>
              </a:pPr>
              <a:t>15/10/2018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4EDEC1B0-5C4B-4E4C-A4A1-28CBD12D5074}" type="datetime1">
              <a:rPr lang="pt-BR"/>
              <a:pPr>
                <a:defRPr/>
              </a:pPr>
              <a:t>15/10/2018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BA613AC-E59B-4C29-92F5-B9FF1B309457}" type="datetime1">
              <a:rPr lang="pt-BR"/>
              <a:pPr>
                <a:defRPr/>
              </a:pPr>
              <a:t>15/10/2018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2C92941C-0257-46B7-A07A-77DA5AA1B969}" type="datetime1">
              <a:rPr lang="pt-BR"/>
              <a:pPr>
                <a:defRPr/>
              </a:pPr>
              <a:t>15/10/2018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2775" y="5715000"/>
            <a:ext cx="2984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6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7F55DACA-CBEB-42B0-B8B1-4E02713EDA3F}" type="datetime1">
              <a:rPr lang="pt-BR"/>
              <a:pPr>
                <a:defRPr/>
              </a:pPr>
              <a:t>15/10/2018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77013"/>
            <a:ext cx="457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FEF07160-BF47-423A-BDD7-234EC6ED5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577013"/>
            <a:ext cx="11430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3D4128FC-F13E-4ED2-ABF8-CDF300E4D58A}" type="datetime1">
              <a:rPr lang="pt-BR"/>
              <a:pPr>
                <a:defRPr/>
              </a:pPr>
              <a:t>15/10/2018</a:t>
            </a:fld>
            <a:endParaRPr lang="en-US" dirty="0"/>
          </a:p>
        </p:txBody>
      </p:sp>
      <p:sp>
        <p:nvSpPr>
          <p:cNvPr id="7175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5pPr>
      <a:lvl6pPr marL="4572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6pPr>
      <a:lvl7pPr marL="9144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7pPr>
      <a:lvl8pPr marL="13716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8pPr>
      <a:lvl9pPr marL="18288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Wingdings" pitchFamily="2" charset="2"/>
        <a:buChar char="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169863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2pPr>
      <a:lvl3pPr marL="1092200" indent="-1778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◦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938338" indent="-109538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5pPr>
      <a:lvl6pPr marL="23955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28527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33099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37671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D346-AC00-4FF5-A4D7-EA7A7E25B927}" type="datetimeFigureOut">
              <a:rPr lang="pt-BR" smtClean="0"/>
              <a:pPr/>
              <a:t>15/10/2018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B7A6-CB77-406D-831F-2B3E1B743D41}" type="datetimeFigureOut">
              <a:rPr lang="pt-BR" smtClean="0"/>
              <a:pPr/>
              <a:t>15/10/2018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0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de cantos arredondados 16"/>
          <p:cNvSpPr/>
          <p:nvPr/>
        </p:nvSpPr>
        <p:spPr>
          <a:xfrm>
            <a:off x="142844" y="4895850"/>
            <a:ext cx="8858312" cy="1244600"/>
          </a:xfrm>
          <a:prstGeom prst="roundRect">
            <a:avLst>
              <a:gd name="adj" fmla="val 2847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14282" y="4983158"/>
            <a:ext cx="871543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 ABRADIMEX – Status Report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14282" y="5546797"/>
            <a:ext cx="371477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Período: 19/mar/2018 -  31/dez/2018</a:t>
            </a: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4000496" y="5546797"/>
            <a:ext cx="4929222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 Andre Bensemana</a:t>
            </a: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142844" y="115911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Relatório Executivo 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42844" y="6229144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pt-B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8" descr="C:\Users\Paulo maia\Pictures\Logos e Imagens da ABRADIMEX  e Associados\Logo_ABRADIMEX_final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25" y="1849043"/>
            <a:ext cx="3825425" cy="18452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tângulo de cantos arredondados 18">
            <a:extLst>
              <a:ext uri="{FF2B5EF4-FFF2-40B4-BE49-F238E27FC236}">
                <a16:creationId xmlns:a16="http://schemas.microsoft.com/office/drawing/2014/main" id="{C7BA2CB2-54E5-4B64-B0B9-6D3C225B2DE8}"/>
              </a:ext>
            </a:extLst>
          </p:cNvPr>
          <p:cNvSpPr/>
          <p:nvPr/>
        </p:nvSpPr>
        <p:spPr>
          <a:xfrm>
            <a:off x="3254672" y="3838558"/>
            <a:ext cx="263465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Atualização: 24 /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set </a:t>
            </a:r>
            <a:r>
              <a:rPr lang="pt-B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 28/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IQVIA – Pesquisa de Imagem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Projeto de pesquisa de informações sobre indústria farmacêutica em relação aos associados da Abradimex.</a:t>
            </a:r>
          </a:p>
          <a:p>
            <a:pPr>
              <a:spcBef>
                <a:spcPct val="50000"/>
              </a:spcBef>
              <a:defRPr/>
            </a:pP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626550"/>
              </p:ext>
            </p:extLst>
          </p:nvPr>
        </p:nvGraphicFramePr>
        <p:xfrm>
          <a:off x="245773" y="2431541"/>
          <a:ext cx="5516214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Formalização do contrato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03 – Planejamento de cronograma pela IQVIA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Elaboração do Setup do projeto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04 – Prospecção de Clientes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Período de Captação de Clientes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9260963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B4D1A35F-22D4-4497-B919-073FB413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302395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D:\JrMachado\ID2\ID2\MGP\Imagens\sphereGreen.png">
            <a:extLst>
              <a:ext uri="{FF2B5EF4-FFF2-40B4-BE49-F238E27FC236}">
                <a16:creationId xmlns:a16="http://schemas.microsoft.com/office/drawing/2014/main" id="{2FC3449D-0EF1-44A3-9C3D-8B87A2067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35280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742F4A34-4999-40F2-8F77-D05BB92A2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07019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7FCDC3FD-C9F8-4ADA-B145-6E180E748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002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52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22485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proposta de pesquisa foi votada e aprovada pelos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Assinatura de contrato para pesquisa entre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Enviado e-mail solicitando cronograma para Meletti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376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Close-up – Captação de dados de Prontuários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Captação de informação de prontuários nos hospitais.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62667"/>
              </p:ext>
            </p:extLst>
          </p:nvPr>
        </p:nvGraphicFramePr>
        <p:xfrm>
          <a:off x="245773" y="2431541"/>
          <a:ext cx="5516214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Apresentação de proposta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Sensibilização dos associado</a:t>
                      </a:r>
                      <a:r>
                        <a:rPr kumimoji="0" lang="pt-B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  <a:p>
                      <a:pPr algn="just"/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(reunião de associados)</a:t>
                      </a:r>
                      <a:endParaRPr lang="pt-BR" sz="10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4671236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6" name="Picture 4" descr="D:\JrMachado\ID2\ID2\MGP\Imagens\sphereGreen.png">
            <a:extLst>
              <a:ext uri="{FF2B5EF4-FFF2-40B4-BE49-F238E27FC236}">
                <a16:creationId xmlns:a16="http://schemas.microsoft.com/office/drawing/2014/main" id="{F86592E8-C8D0-4194-B1D7-1B6249A52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06896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9EA95470-BF07-4247-B86F-2EC8AE2B7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94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539131"/>
              </p:ext>
            </p:extLst>
          </p:nvPr>
        </p:nvGraphicFramePr>
        <p:xfrm>
          <a:off x="296525" y="1583795"/>
          <a:ext cx="8572500" cy="28122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na Associação (Paulo Paiva)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08/02/2018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em Assembleia (Paulo Paiva, </a:t>
                      </a:r>
                      <a:r>
                        <a:rPr lang="pt-BR" sz="1000" dirty="0">
                          <a:latin typeface="+mn-lt"/>
                        </a:rPr>
                        <a:t>Daniel </a:t>
                      </a:r>
                      <a:r>
                        <a:rPr lang="pt-BR" sz="1000" dirty="0" err="1">
                          <a:latin typeface="+mn-lt"/>
                        </a:rPr>
                        <a:t>Radulov</a:t>
                      </a:r>
                      <a:r>
                        <a:rPr lang="pt-BR" sz="1000" dirty="0">
                          <a:latin typeface="+mn-lt"/>
                        </a:rPr>
                        <a:t>, Tiago Correa, Mario Monteiro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Reunião com a </a:t>
                      </a:r>
                      <a:r>
                        <a:rPr lang="pt-BR" sz="1000" dirty="0" err="1"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latin typeface="+mn-lt"/>
                        </a:rPr>
                        <a:t> (</a:t>
                      </a:r>
                      <a:r>
                        <a:rPr lang="pt-BR" sz="1000" dirty="0" err="1">
                          <a:latin typeface="+mn-lt"/>
                        </a:rPr>
                        <a:t>Roger,Tiago</a:t>
                      </a:r>
                      <a:r>
                        <a:rPr lang="pt-BR" sz="1000" dirty="0">
                          <a:latin typeface="+mn-lt"/>
                        </a:rPr>
                        <a:t> Correa, Mario Monteiro)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rgbClr val="00B050"/>
                          </a:solidFill>
                          <a:latin typeface="+mn-lt"/>
                        </a:rPr>
                        <a:t>Reunião com Presidência do Conselho (Paulo, Marcos e Paulo Paiva, Tiago Correa, Mario Monteiro)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21/06/2018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305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Periódicos Abradimex</a:t>
            </a:r>
          </a:p>
          <a:p>
            <a:pPr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Revista e Newsletter</a:t>
            </a:r>
            <a:endParaRPr lang="pt-BR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32615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728422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35588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639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Nova Sede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Aumentar a nova sede, proporcionando aos associados uma área nova, visando novas atividades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146715"/>
              </p:ext>
            </p:extLst>
          </p:nvPr>
        </p:nvGraphicFramePr>
        <p:xfrm>
          <a:off x="245773" y="2431541"/>
          <a:ext cx="5516214" cy="36118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426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algn="just"/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01 – </a:t>
                      </a: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Instalação da Infraestrutura ar-condicionado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02 – </a:t>
                      </a: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Piso elevado, demolição da passagem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03 – Paredes em </a:t>
                      </a:r>
                      <a:r>
                        <a:rPr lang="pt-BR" sz="700" b="1" i="1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Drywall</a:t>
                      </a: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e demolição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04 – </a:t>
                      </a: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Finalização da Infra pra ar-condicionado</a:t>
                      </a:r>
                      <a:endParaRPr lang="pt-BR" sz="700" b="1" i="1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05 – Infra de elétrica, circuitos + fiação de iluminação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06 – Forro Mineral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10168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07 – Iluminação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028584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08 – Ajustes de Sprinkler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427511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09 – Hidráulica e Instalação da copa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767544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10 – </a:t>
                      </a:r>
                      <a:r>
                        <a:rPr lang="pt-BR" sz="700" b="1" i="1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Instal</a:t>
                      </a: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. de tomadas, interruptores e tomadas piso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681473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12 – Iniciação da pintura e limpeza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324927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13 – Instalação de portas e retirada de entulhos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61934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14 – Instalação dos revestimentos do piso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632101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15 – instalação do rodapé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287164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16 – Pintura Final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904676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17 – Limpeza Geral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623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18 – Vistoria Final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191197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6408038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205555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534210"/>
              </p:ext>
            </p:extLst>
          </p:nvPr>
        </p:nvGraphicFramePr>
        <p:xfrm>
          <a:off x="296525" y="1583795"/>
          <a:ext cx="8572500" cy="30168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Trabalhos serão noturnos entrega da sala em 15/09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Entrega das cadeiras sala de reunião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8087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Entrega das mesas dobráveis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Entrega 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balcão, mesa e  gaveteiro.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6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Vazamento de água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86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Falta de piso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27/09/2018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Entrega da sala 207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02/10/2018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250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Entrega das mesas André e Cida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02/10/2018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r>
                        <a:rPr lang="pt-BR" sz="10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Finalização do cabeamento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02/10/2018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5910857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5602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82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Planilha de Custo do projeto.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191170"/>
              </p:ext>
            </p:extLst>
          </p:nvPr>
        </p:nvGraphicFramePr>
        <p:xfrm>
          <a:off x="296525" y="1583795"/>
          <a:ext cx="8572500" cy="39782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4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171799909"/>
                    </a:ext>
                  </a:extLst>
                </a:gridCol>
                <a:gridCol w="830350">
                  <a:extLst>
                    <a:ext uri="{9D8B030D-6E8A-4147-A177-3AD203B41FA5}">
                      <a16:colId xmlns:a16="http://schemas.microsoft.com/office/drawing/2014/main" val="149198191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4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Pgto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Custo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(inicial de 30% do total) + 6 parcelas iguais de 3615,00 acabamentos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31/07/2018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9.297,00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511339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(50% ato)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31/07/2018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13.900,00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4812109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Seguro do imóvel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Sulamerica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263,54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6814885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Titulo de Capitalização (fiador Santander)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6.600,00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4976258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(adicional, ar condicionado cabeamento e circuito e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drywall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1.160,00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3864732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(50% restante)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13.900,00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4485760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(acabamento) 1/6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3.615,00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(adicional, ar condicionado cabeamento e circuito e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drywall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2/3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1.158,00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7150595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 Condicionado PG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3.700,00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Instalação do ar condicionado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Cadeiras novas 2/2 (prontas)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2.560,80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(9 mesa de reunião 150x50) 1/2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920,00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(9 mesa de reunião 150x50) 2/2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10/10/2018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1380,00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221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(Mesa Cida + Mesa André) 40%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>
                          <a:latin typeface="+mn-lt"/>
                        </a:rPr>
                        <a:t>pg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05/09/2018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1.360,00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2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(Mesa Cida + Mesa André) 60%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03/10/2018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2.040,00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1963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983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Rastreabilidade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Acompanhar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634157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03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04 – Início da fase de avaliação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Fase de avaliação prevista em lei 13.410/2016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05 – Início da fase de avaliação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Implantação do SNCM em produção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831645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F8268654-FDA5-4EE3-A5F4-62C91D4CF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461718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D:\JrMachado\ID2\ID2\MGP\Imagens\sphereGreen.png">
            <a:extLst>
              <a:ext uri="{FF2B5EF4-FFF2-40B4-BE49-F238E27FC236}">
                <a16:creationId xmlns:a16="http://schemas.microsoft.com/office/drawing/2014/main" id="{1D28A3C3-5AA4-49AC-A478-5E1FF09B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440" y="51940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74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>
            <a:hlinkClick r:id="" action="ppaction://customshow?id=10&amp;return=true"/>
          </p:cNvPr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projetos geral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97293852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678019"/>
              </p:ext>
            </p:extLst>
          </p:nvPr>
        </p:nvGraphicFramePr>
        <p:xfrm>
          <a:off x="245773" y="2431541"/>
          <a:ext cx="5516214" cy="338272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78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714">
                <a:tc gridSpan="3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0&amp;return=true"/>
                        </a:rPr>
                        <a:t>Projeto  01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Projeto de Compra Conjunta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Cadastro Positivo Serasa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Laudo Técnico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IQVIA – Pesquisa de Imagem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Close-up – Pesquisa em Hospitais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Periódicos Abradimex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04358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Nova Sede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70554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Rastreabilidade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28346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 09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Seguros para Associados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7304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 10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Fórum de Roubo de Carga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041377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918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874128"/>
              </p:ext>
            </p:extLst>
          </p:nvPr>
        </p:nvGraphicFramePr>
        <p:xfrm>
          <a:off x="296525" y="1583795"/>
          <a:ext cx="8572500" cy="28296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processo de licitação está sendo revisto pelo Presidente da Anvisa e será refeito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cada 3 meses uma nova versão do SNCM para teste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Em posicionamento do responsável na Anvisa o projeto não está parado sendo disponibilizado versões para teste.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07/09/2018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542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Laudo Técnico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Adicionar ao no site da ABRADIMEX funcionalidade para fazer upload e download dos laudos fornecidos pela Industria Farmacêutica.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604885"/>
              </p:ext>
            </p:extLst>
          </p:nvPr>
        </p:nvGraphicFramePr>
        <p:xfrm>
          <a:off x="245773" y="2431541"/>
          <a:ext cx="5617667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Funcionalidades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 das funcionalidades que deve ser incluído no site.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funcionalidades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Analise pela empresa desenvolvedora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Desenvolvimento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Desenvolvimento e teste das funcionalidades e teste.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para ao Conselho Consultivo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Apresentar as principais funcionalidades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do processo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Montagem da estratégia de implantação, divulgação com 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5903589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D:\JrMachado\ID2\ID2\MGP\Imagens\sphereGreen.png">
            <a:extLst>
              <a:ext uri="{FF2B5EF4-FFF2-40B4-BE49-F238E27FC236}">
                <a16:creationId xmlns:a16="http://schemas.microsoft.com/office/drawing/2014/main" id="{6EBB8F62-1181-47B0-914C-B871D087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441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A24D1ED4-76DB-4897-8937-7F71C0D5E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935" y="5193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377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599140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Troca de fornecedor de conteúdo e desenvolvimento.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ROCHE sobre melhorias apontadas.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Solicitação de alterações no site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02/08/2018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Solicitado usuário para administração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760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69956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Custo do desenvolvimento devido a troca do fornecedor.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9240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Estudo de Planos de Saúde para Assegurados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Estudar propostas de planos de saúde visando a redução dos custos atuais.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4184"/>
              </p:ext>
            </p:extLst>
          </p:nvPr>
        </p:nvGraphicFramePr>
        <p:xfrm>
          <a:off x="245773" y="2431541"/>
          <a:ext cx="5617667" cy="282738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330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01 – Identificação de Corretoras de Seguro Saúde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13/6/2018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03/07/2018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Coleta de informações dos Associados 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60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11/07/2018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21578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informações pela Corretora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673339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6" name="Picture 4" descr="D:\JrMachado\ID2\ID2\MGP\Imagens\sphereGreen.png">
            <a:extLst>
              <a:ext uri="{FF2B5EF4-FFF2-40B4-BE49-F238E27FC236}">
                <a16:creationId xmlns:a16="http://schemas.microsoft.com/office/drawing/2014/main" id="{FE256F3B-8040-414C-9CA9-00E78AC46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725" y="302395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C9035BED-1E5F-40B9-B4B6-5E0F9E4B2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347400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D:\JrMachado\ID2\ID2\MGP\Imagens\sphereGreen.png">
            <a:extLst>
              <a:ext uri="{FF2B5EF4-FFF2-40B4-BE49-F238E27FC236}">
                <a16:creationId xmlns:a16="http://schemas.microsoft.com/office/drawing/2014/main" id="{442F464F-B3D5-4700-8DD0-8E201964C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393043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340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062601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Tarefa 1 – Lista de Convocados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433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Fórum de Discussão Roubo de Carga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Fórum para discussão de ações para minimização de roubo de cargas. (21/09/2018)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66432"/>
              </p:ext>
            </p:extLst>
          </p:nvPr>
        </p:nvGraphicFramePr>
        <p:xfrm>
          <a:off x="245773" y="2431541"/>
          <a:ext cx="5617667" cy="322362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330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Selecionar convidados</a:t>
                      </a:r>
                    </a:p>
                    <a:p>
                      <a:pPr algn="just"/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Associados, Anvisa(Marcel, Adilson, Maria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Angela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Bionexus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, Apoio Cotações, Síntese , PF,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PCivil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, ANAHP, FBH,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Sindusfarma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 Interfarma, alguns hospitais,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interfarma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Escolher Local, data e hora, buffet</a:t>
                      </a:r>
                      <a:endParaRPr lang="pt-BR" sz="1000" b="0" i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(Hotel, Lanche, bebida, suco café)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60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21578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Enviar convite de convocação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6022753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544292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644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na ANAHP para proposição de grupo de trabalho relacionado ao assunto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14/09/2018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063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Agencia de Viagens 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Alternativa de contratação de passagens aéreas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98709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Apresentação da Empresa 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de Contrato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Assinatura do Contrato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452E58FE-54C6-4241-A662-685D856E9442}"/>
              </a:ext>
            </a:extLst>
          </p:cNvPr>
          <p:cNvSpPr/>
          <p:nvPr/>
        </p:nvSpPr>
        <p:spPr>
          <a:xfrm rot="19638424">
            <a:off x="1478221" y="3541555"/>
            <a:ext cx="3570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Concluído</a:t>
            </a:r>
            <a:endParaRPr lang="pt-B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3415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76972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1250950"/>
            <a:ext cx="8715436" cy="4711700"/>
          </a:xfrm>
          <a:prstGeom prst="roundRect">
            <a:avLst>
              <a:gd name="adj" fmla="val 874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Problemas</a:t>
            </a:r>
          </a:p>
        </p:txBody>
      </p:sp>
      <p:graphicFrame>
        <p:nvGraphicFramePr>
          <p:cNvPr id="5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662756"/>
              </p:ext>
            </p:extLst>
          </p:nvPr>
        </p:nvGraphicFramePr>
        <p:xfrm>
          <a:off x="285750" y="1551704"/>
          <a:ext cx="8572500" cy="43525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6" name="Picture 2" descr="Blue Jelly Signs Bomb (Bombs) Icon Styl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65650"/>
            <a:ext cx="252000" cy="25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Projeto de Compra Conjunta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Possibilitar a aquisição em conjunto de gelo e embalagens afim de reduzir custos aos associados, porém sem alterar o processo de compra já instituído.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2199408888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216923"/>
              </p:ext>
            </p:extLst>
          </p:nvPr>
        </p:nvGraphicFramePr>
        <p:xfrm>
          <a:off x="245773" y="2431541"/>
          <a:ext cx="5516214" cy="3359253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11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5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Planejamento de implantação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Elaboração do planejamento de implantação do projeto.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3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Análise/Avaliação do </a:t>
                      </a:r>
                      <a:r>
                        <a:rPr lang="pt-BR" sz="1000" b="1" i="1" baseline="0" dirty="0" err="1">
                          <a:solidFill>
                            <a:schemeClr val="tx1"/>
                          </a:solidFill>
                        </a:rPr>
                        <a:t>Spend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Revalidação das quantidades e valores de casa associado para terem o valor do </a:t>
                      </a:r>
                      <a:r>
                        <a:rPr kumimoji="0" lang="pt-B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saving</a:t>
                      </a: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atualizado.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9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09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Definição Técnica - Qualificação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Qualificação dos materiais que serão substituídos.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8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10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Implementação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4069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01/10/2018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31/10/2018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2049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D:\JrMachado\ID2\ID2\MGP\Imagens\sphereGreen.png">
            <a:extLst>
              <a:ext uri="{FF2B5EF4-FFF2-40B4-BE49-F238E27FC236}">
                <a16:creationId xmlns:a16="http://schemas.microsoft.com/office/drawing/2014/main" id="{0AA73844-4CD3-426C-B73E-CB3DA2839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29921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D:\JrMachado\ID2\ID2\MGP\Imagens\sphereGreen.png">
            <a:extLst>
              <a:ext uri="{FF2B5EF4-FFF2-40B4-BE49-F238E27FC236}">
                <a16:creationId xmlns:a16="http://schemas.microsoft.com/office/drawing/2014/main" id="{53F87891-E39A-44B1-A9E4-62D1479D6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70658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EEF5B42F-020D-45EA-9227-954A0203F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89183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8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075414"/>
              </p:ext>
            </p:extLst>
          </p:nvPr>
        </p:nvGraphicFramePr>
        <p:xfrm>
          <a:off x="296525" y="1583795"/>
          <a:ext cx="8572500" cy="423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1ª. Rodada de negociações com os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22/03/2018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66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2ª. Rodada de negociação com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3ª. Rodada com </a:t>
                      </a:r>
                      <a:r>
                        <a:rPr lang="pt-BR" sz="1000" dirty="0" err="1">
                          <a:latin typeface="+mn-lt"/>
                        </a:rPr>
                        <a:t>Knauf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projeto a Expressa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a HospFar, participantes Abradimex, Tetra,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farmacêutica da HospFar que ficou de enviar volumes para a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iniciar estudos para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72287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D-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apresentação com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Tetra, Fabio, Sergio Cabral- sócio ficaram de enviar volumes para estudo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iniciar estudo e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EMBA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82481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Expressa apresentação com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Tetra, Robson Assis, Diretor de Suporte ao Negócio, Ronaldo farias Gerente de Logística que ficaram de enviar volumes para estudo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iniciar estudo e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11/07/2018/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596892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Knauf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Enviado e-mail a </a:t>
                      </a:r>
                      <a:r>
                        <a:rPr lang="pt-BR" sz="1000" dirty="0" err="1">
                          <a:latin typeface="+mn-lt"/>
                        </a:rPr>
                        <a:t>BIOhosp</a:t>
                      </a:r>
                      <a:r>
                        <a:rPr lang="pt-BR" sz="1000" dirty="0">
                          <a:latin typeface="+mn-lt"/>
                        </a:rPr>
                        <a:t> Sr. Leonardo para envio das informações de volume para estudo da </a:t>
                      </a:r>
                      <a:r>
                        <a:rPr lang="pt-BR" sz="1000" dirty="0" err="1">
                          <a:latin typeface="+mn-lt"/>
                        </a:rPr>
                        <a:t>Emba</a:t>
                      </a:r>
                      <a:r>
                        <a:rPr lang="pt-BR" sz="1000" dirty="0">
                          <a:latin typeface="+mn-lt"/>
                        </a:rPr>
                        <a:t> iniciar projeto. </a:t>
                      </a:r>
                      <a:r>
                        <a:rPr lang="pt-BR" sz="1000" b="1" dirty="0">
                          <a:latin typeface="+mn-lt"/>
                        </a:rPr>
                        <a:t>(enviado)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27/07/2018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44945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Em negociação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Reunião com a </a:t>
                      </a:r>
                      <a:r>
                        <a:rPr lang="pt-BR" sz="1000" dirty="0" err="1">
                          <a:latin typeface="+mn-lt"/>
                        </a:rPr>
                        <a:t>Profarma</a:t>
                      </a:r>
                      <a:r>
                        <a:rPr lang="pt-BR" sz="1000" dirty="0">
                          <a:latin typeface="+mn-lt"/>
                        </a:rPr>
                        <a:t> com Sr. Patrick Vice </a:t>
                      </a:r>
                      <a:r>
                        <a:rPr lang="pt-BR" sz="1000" dirty="0" err="1">
                          <a:latin typeface="+mn-lt"/>
                        </a:rPr>
                        <a:t>Presitende</a:t>
                      </a:r>
                      <a:r>
                        <a:rPr lang="pt-BR" sz="1000" dirty="0">
                          <a:latin typeface="+mn-lt"/>
                        </a:rPr>
                        <a:t> de estratégia e operações e Sr. Danilo Vacari, Diretor da Unidade de Suporte ao Paciente que ficaram de analisar a proposta e retornar. (sem retorno)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14799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22049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795366"/>
              </p:ext>
            </p:extLst>
          </p:nvPr>
        </p:nvGraphicFramePr>
        <p:xfrm>
          <a:off x="296525" y="1583795"/>
          <a:ext cx="85725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Em reunião dos associados a </a:t>
                      </a:r>
                      <a:r>
                        <a:rPr lang="pt-BR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 se mostrou interessada e será feito contado por meio da Tetra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54181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Nova reunião com os Associados para apresentação do projeto visando a colaboração no inicio do projeto. Novo levantamento de volume para validação dos preços apresentados. Será necessário a revalidação do volume dos associados pra renegociação e identificação de mais </a:t>
                      </a:r>
                      <a:r>
                        <a:rPr lang="pt-BR" sz="1000">
                          <a:solidFill>
                            <a:schemeClr val="tx1"/>
                          </a:solidFill>
                          <a:latin typeface="+mn-lt"/>
                        </a:rPr>
                        <a:t>um fornecedor.</a:t>
                      </a:r>
                      <a:endParaRPr lang="pt-BR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99014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Ficou estabelecido que a Tetra vai manter contato com os Associados para execução  do projeto, a Abradimex vai auxiliar no andamento e monitoramento das ações (André)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96505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Nova cobrança a Tetra para obtenção do cronograma para implantação junto aos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81886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Cobrado informações do projeto da ultima semana apenas para o Emerson.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833828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Emerson enviou as informações para os associados, Oncoprod, D-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, BioHosp, Expressa, deixando o restante de fora.</a:t>
                      </a:r>
                    </a:p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Projeto está atrasado em 13%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21/09/2018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082203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00B050"/>
                          </a:solidFill>
                          <a:latin typeface="+mn-lt"/>
                        </a:rPr>
                        <a:t>Reunião com a Tetra para alinhamento do inicio da vigência do processo de compra coletiva.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5618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32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Negociações em Andamento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76753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Planejamento de implantação nos Associados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Tetra/Abradimex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Sem retorno da D-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HospFar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Profarma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mencionou que teve problema com 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Emba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 7 anos atrás 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844767"/>
              </p:ext>
            </p:extLst>
          </p:nvPr>
        </p:nvGraphicFramePr>
        <p:xfrm>
          <a:off x="296525" y="1583795"/>
          <a:ext cx="8572499" cy="2019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275">
                  <a:extLst>
                    <a:ext uri="{9D8B030D-6E8A-4147-A177-3AD203B41FA5}">
                      <a16:colId xmlns:a16="http://schemas.microsoft.com/office/drawing/2014/main" val="3908867588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674">
                  <a:extLst>
                    <a:ext uri="{9D8B030D-6E8A-4147-A177-3AD203B41FA5}">
                      <a16:colId xmlns:a16="http://schemas.microsoft.com/office/drawing/2014/main" val="3231722089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Associados para Contato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já Contatados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Implantados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Mafra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D-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MedComerce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HospFar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ProHosp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(27/07/2018)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Oncoprod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Profarma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Specialty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(09/08/2018)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FGfarma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Expressa  (11/07/2018)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81294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Victória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(24/08/2018)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54605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922019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BCFA979-6855-49C1-891A-A0CB08D928BE}"/>
              </a:ext>
            </a:extLst>
          </p:cNvPr>
          <p:cNvSpPr/>
          <p:nvPr/>
        </p:nvSpPr>
        <p:spPr>
          <a:xfrm>
            <a:off x="3011316" y="3644733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161525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Cadastro Positivo Serasa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Implantar o produto Relato Analítico da Serasa, que contem informações de mercado e com contra partida de envio de informações.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653240"/>
              </p:ext>
            </p:extLst>
          </p:nvPr>
        </p:nvGraphicFramePr>
        <p:xfrm>
          <a:off x="245773" y="2431541"/>
          <a:ext cx="5516214" cy="3023158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50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Aguardar proposta da G3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G3 vai enviar proposta para desenvolvimento de solução própria de consulta de restrições.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5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2198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Entrar em contato com envolvido Serasa e Comercial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7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289161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 proposta enviada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01/10/2018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21666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21177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446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53783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ângulo de cantos arredondados 12">
            <a:extLst>
              <a:ext uri="{FF2B5EF4-FFF2-40B4-BE49-F238E27FC236}">
                <a16:creationId xmlns:a16="http://schemas.microsoft.com/office/drawing/2014/main" id="{5B1B666D-B958-4CF7-BC90-1A841ED7F52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AAAF8B92-B84D-4996-9B6B-8002EC5C63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064347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8AD164BA-9B6D-4317-A4EC-7136BF8E8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07019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1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839539"/>
              </p:ext>
            </p:extLst>
          </p:nvPr>
        </p:nvGraphicFramePr>
        <p:xfrm>
          <a:off x="296525" y="1583795"/>
          <a:ext cx="8572500" cy="31960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Entendimentos a oportunidades de serviços da Serasa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01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Apresentação do projeto para 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22/05/201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Levantamento dos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06/06/201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Alinhamento com time Comercial da Serasa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Pesquisa de contratos com Comercial Serasa e montar estratégia de atendimento.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Aguardando definição Serasa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Vai retornar ligação com posicionamento, (até o momento não retornou a ligação)</a:t>
                      </a:r>
                    </a:p>
                    <a:p>
                      <a:endParaRPr lang="pt-BR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22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00B050"/>
                          </a:solidFill>
                          <a:latin typeface="+mn-lt"/>
                        </a:rPr>
                        <a:t>Estudo com a G3 indica a possibilidade de desenvolver solução própria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28/08/2018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75804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804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070200"/>
              </p:ext>
            </p:extLst>
          </p:nvPr>
        </p:nvGraphicFramePr>
        <p:xfrm>
          <a:off x="285750" y="4014065"/>
          <a:ext cx="8572500" cy="19173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Alguns contratos talvez tenham que ser refeitos e outros  talvez tenham que ser tocados diretamente pela Serasa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Daniel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Existe a possibilidade de fornecer ao Associado uma consulta única por meio de um portal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008934"/>
              </p:ext>
            </p:extLst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Aguardando o retorno da ação para formalização de contratos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14/08/2018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GIC – Abradimex,  (Grupo de Informações Compartilhadas – Abradimex)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CA65444-A384-452A-B752-0827322910F0}"/>
              </a:ext>
            </a:extLst>
          </p:cNvPr>
          <p:cNvSpPr/>
          <p:nvPr/>
        </p:nvSpPr>
        <p:spPr>
          <a:xfrm>
            <a:off x="3011316" y="3244334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415663284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66913</TotalTime>
  <Words>2439</Words>
  <Application>Microsoft Office PowerPoint</Application>
  <PresentationFormat>Apresentação na tela (4:3)</PresentationFormat>
  <Paragraphs>616</Paragraphs>
  <Slides>29</Slides>
  <Notes>12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29</vt:i4>
      </vt:variant>
      <vt:variant>
        <vt:lpstr>Apresentações personalizadas</vt:lpstr>
      </vt:variant>
      <vt:variant>
        <vt:i4>11</vt:i4>
      </vt:variant>
    </vt:vector>
  </HeadingPairs>
  <TitlesOfParts>
    <vt:vector size="49" baseType="lpstr">
      <vt:lpstr>ＭＳ Ｐゴシック</vt:lpstr>
      <vt:lpstr>Arial</vt:lpstr>
      <vt:lpstr>Calibri</vt:lpstr>
      <vt:lpstr>Verdana</vt:lpstr>
      <vt:lpstr>Wingdings</vt:lpstr>
      <vt:lpstr>Personalizar design</vt:lpstr>
      <vt:lpstr>Default Design</vt:lpstr>
      <vt:lpstr>1_Personalizar design</vt:lpstr>
      <vt:lpstr>2_Personalizar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Compra Conjunta</vt:lpstr>
      <vt:lpstr>Cadastro Positivo</vt:lpstr>
      <vt:lpstr>IQVIA</vt:lpstr>
      <vt:lpstr>Close-up</vt:lpstr>
      <vt:lpstr>Periódicos</vt:lpstr>
      <vt:lpstr>Nova Sede</vt:lpstr>
      <vt:lpstr>Rastreabilidade</vt:lpstr>
      <vt:lpstr>Laudo Técnico</vt:lpstr>
      <vt:lpstr>Plano de Saude</vt:lpstr>
      <vt:lpstr>Fórum de Roubo de Carga</vt:lpstr>
      <vt:lpstr>Concluidas</vt:lpstr>
    </vt:vector>
  </TitlesOfParts>
  <Company>Vivo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Vivo</dc:creator>
  <cp:lastModifiedBy>Andre Bensemana</cp:lastModifiedBy>
  <cp:revision>588</cp:revision>
  <cp:lastPrinted>2018-09-24T14:14:46Z</cp:lastPrinted>
  <dcterms:created xsi:type="dcterms:W3CDTF">2006-07-25T21:08:26Z</dcterms:created>
  <dcterms:modified xsi:type="dcterms:W3CDTF">2018-10-15T13:30:08Z</dcterms:modified>
</cp:coreProperties>
</file>