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660"/>
  </p:normalViewPr>
  <p:slideViewPr>
    <p:cSldViewPr>
      <p:cViewPr varScale="1">
        <p:scale>
          <a:sx n="68" d="100"/>
          <a:sy n="68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09-24T14:16:09.343" v="10231" actId="1036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17T19:44:29.079" v="9942" actId="27918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17T19:42:43.639" v="9937" actId="108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modSp">
        <pc:chgData name="Andre Bensemana" userId="dd1a81c44c8eafcf" providerId="LiveId" clId="{51BB7FF8-3170-403C-82F3-E20445AC3E9D}" dt="2018-09-06T13:46:11.648" v="8027" actId="20577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09-11T13:29:10.366" v="9379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09-11T13:29:10.366" v="9379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09-24T14:07:00.356" v="10210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19T19:40:10.853" v="9991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06T15:58:03.038" v="8495" actId="108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03T18:48:56.468" v="7942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09-11T15:27:04.191" v="9435" actId="14734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09-11T15:27:04.191" v="9435" actId="14734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09-21T18:12:31.425" v="10207" actId="122"/>
        <pc:sldMkLst>
          <pc:docMk/>
          <pc:sldMk cId="4039329946" sldId="327"/>
        </pc:sldMkLst>
        <pc:graphicFrameChg chg="mod modGraphic">
          <ac:chgData name="Andre Bensemana" userId="dd1a81c44c8eafcf" providerId="LiveId" clId="{51BB7FF8-3170-403C-82F3-E20445AC3E9D}" dt="2018-09-21T18:12:31.425" v="10207" actId="122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0.64705882352941169</c:v>
                </c:pt>
                <c:pt idx="1">
                  <c:v>0.25588235294117651</c:v>
                </c:pt>
                <c:pt idx="2">
                  <c:v>-0.39117647058823529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24/09/2018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17/set -  21/set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03771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37056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8754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40420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53734"/>
              </p:ext>
            </p:extLst>
          </p:nvPr>
        </p:nvGraphicFramePr>
        <p:xfrm>
          <a:off x="296525" y="1583795"/>
          <a:ext cx="8572500" cy="28845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51607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19940888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6923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64745"/>
              </p:ext>
            </p:extLst>
          </p:nvPr>
        </p:nvGraphicFramePr>
        <p:xfrm>
          <a:off x="296525" y="1583795"/>
          <a:ext cx="8572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Emerson enviou as informações para os associados, Oncoprod, </a:t>
                      </a:r>
                      <a:r>
                        <a:rPr lang="pt-BR" sz="1000" dirty="0" err="1">
                          <a:solidFill>
                            <a:srgbClr val="00B050"/>
                          </a:solidFill>
                          <a:latin typeface="+mn-lt"/>
                        </a:rPr>
                        <a:t>Dhosp</a:t>
                      </a: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, BioHosp, Expressa, deixando o restante de fora.</a:t>
                      </a:r>
                    </a:p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lang="pt-BR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89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51189</TotalTime>
  <Words>2375</Words>
  <Application>Microsoft Office PowerPoint</Application>
  <PresentationFormat>Apresentação na tela (4:3)</PresentationFormat>
  <Paragraphs>595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583</cp:revision>
  <cp:lastPrinted>2018-09-24T14:14:46Z</cp:lastPrinted>
  <dcterms:created xsi:type="dcterms:W3CDTF">2006-07-25T21:08:26Z</dcterms:created>
  <dcterms:modified xsi:type="dcterms:W3CDTF">2018-09-24T14:16:17Z</dcterms:modified>
</cp:coreProperties>
</file>