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4"/>
  </p:notesMasterIdLst>
  <p:sldIdLst>
    <p:sldId id="257" r:id="rId5"/>
    <p:sldId id="302" r:id="rId6"/>
    <p:sldId id="310" r:id="rId7"/>
    <p:sldId id="288" r:id="rId8"/>
    <p:sldId id="293" r:id="rId9"/>
    <p:sldId id="304" r:id="rId10"/>
    <p:sldId id="307" r:id="rId11"/>
    <p:sldId id="308" r:id="rId12"/>
    <p:sldId id="305" r:id="rId13"/>
    <p:sldId id="306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28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D17B1D"/>
    <a:srgbClr val="5D7430"/>
    <a:srgbClr val="782C2A"/>
    <a:srgbClr val="624B7D"/>
    <a:srgbClr val="678034"/>
    <a:srgbClr val="006600"/>
    <a:srgbClr val="0080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94660"/>
  </p:normalViewPr>
  <p:slideViewPr>
    <p:cSldViewPr>
      <p:cViewPr>
        <p:scale>
          <a:sx n="100" d="100"/>
          <a:sy n="100" d="100"/>
        </p:scale>
        <p:origin x="7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0.41</c:v>
                </c:pt>
                <c:pt idx="1">
                  <c:v>0.37666666666666665</c:v>
                </c:pt>
                <c:pt idx="2">
                  <c:v>3.3333333333333333E-2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0.83200000000000007</c:v>
                </c:pt>
                <c:pt idx="1">
                  <c:v>0.73199999999999998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5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0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5108299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100%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02/08/2018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22224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9497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nos hospitais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284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9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Seguros para Associados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8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2981130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9383"/>
              </p:ext>
            </p:extLst>
          </p:nvPr>
        </p:nvGraphicFramePr>
        <p:xfrm>
          <a:off x="245773" y="2431541"/>
          <a:ext cx="5516214" cy="34288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  01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7197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54524203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43709"/>
              </p:ext>
            </p:extLst>
          </p:nvPr>
        </p:nvGraphicFramePr>
        <p:xfrm>
          <a:off x="245773" y="2431541"/>
          <a:ext cx="5516214" cy="34626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Envio de edital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Envio de informações aos fornecedores para obter cotação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1ª. Rodada de negociações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Reunião com os fornecedores para negociação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Avaliação e seleção dos finalistas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Serão avaliadas as proposta e selecionados os dois melhores fornecedores (Fabio/Expressa/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dos fornecedores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dos fornecedores aos associados para estabelecer a parceria, selecionar associado para piloto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7197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1040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27C6482F-0772-4391-9CC6-DF76B40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1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FE77945-9761-44E5-8BAE-132F363F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5357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82889"/>
              </p:ext>
            </p:extLst>
          </p:nvPr>
        </p:nvGraphicFramePr>
        <p:xfrm>
          <a:off x="296525" y="1583795"/>
          <a:ext cx="8572500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49154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69400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47221"/>
              </p:ext>
            </p:extLst>
          </p:nvPr>
        </p:nvGraphicFramePr>
        <p:xfrm>
          <a:off x="245773" y="2431541"/>
          <a:ext cx="5516214" cy="337958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do Projeto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Reunião de entendimento do produto da Serasa e alinhamento das fases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Proposta Comercial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Entendimento Proposta Comercial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Identificação dos produtos (Relato/BFIN)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em Assembleia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 projeto para os Associados levantar as condições para implantação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338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Elaboração arquivos e relatórios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Preparação de arquivos pelos associados envio de teste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e implantação dos relatórios de analise.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20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3451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CBC3C5BE-6FEB-4EE3-A154-BAD0E73A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2133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JrMachado\ID2\ID2\MGP\Imagens\sphereYellow.png">
            <a:extLst>
              <a:ext uri="{FF2B5EF4-FFF2-40B4-BE49-F238E27FC236}">
                <a16:creationId xmlns:a16="http://schemas.microsoft.com/office/drawing/2014/main" id="{0270AD94-1B22-4550-B0ED-CA665EDE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6891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13821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4668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22945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52034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2341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33439</TotalTime>
  <Words>1445</Words>
  <Application>Microsoft Office PowerPoint</Application>
  <PresentationFormat>Apresentação na tela (4:3)</PresentationFormat>
  <Paragraphs>476</Paragraphs>
  <Slides>19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518</cp:revision>
  <dcterms:created xsi:type="dcterms:W3CDTF">2006-07-25T21:08:26Z</dcterms:created>
  <dcterms:modified xsi:type="dcterms:W3CDTF">2018-08-03T13:40:25Z</dcterms:modified>
</cp:coreProperties>
</file>