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9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21" r:id="rId19"/>
    <p:sldId id="322" r:id="rId20"/>
    <p:sldId id="315" r:id="rId21"/>
    <p:sldId id="323" r:id="rId22"/>
    <p:sldId id="305" r:id="rId23"/>
    <p:sldId id="306" r:id="rId24"/>
    <p:sldId id="309" r:id="rId25"/>
    <p:sldId id="328" r:id="rId26"/>
    <p:sldId id="325" r:id="rId27"/>
    <p:sldId id="330" r:id="rId28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>
        <p:sld r:id="rId19"/>
        <p:sld r:id="rId20"/>
      </p:sldLst>
    </p:custShow>
    <p:custShow name="Nova Sede" id="5">
      <p:sldLst/>
    </p:custShow>
    <p:custShow name="Rastreabilidade" id="6">
      <p:sldLst>
        <p:sld r:id="rId21"/>
        <p:sld r:id="rId22"/>
      </p:sldLst>
    </p:custShow>
    <p:custShow name="Laudo Técnico" id="7">
      <p:sldLst>
        <p:sld r:id="rId23"/>
        <p:sld r:id="rId24"/>
      </p:sldLst>
    </p:custShow>
    <p:custShow name="Plano de Saude" id="8">
      <p:sldLst>
        <p:sld r:id="rId26"/>
        <p:sld r:id="rId27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8745" autoAdjust="0"/>
  </p:normalViewPr>
  <p:slideViewPr>
    <p:cSldViewPr>
      <p:cViewPr>
        <p:scale>
          <a:sx n="125" d="100"/>
          <a:sy n="125" d="100"/>
        </p:scale>
        <p:origin x="126" y="-2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undo custSel addSld delSld modSld modMainMaster">
      <pc:chgData name="Andre Bensemana" userId="dd1a81c44c8eafcf" providerId="LiveId" clId="{D4C130A9-9758-4C9C-9672-E6CB84A226DB}" dt="2018-10-26T20:44:05.414" v="3056" actId="1076"/>
      <pc:docMkLst>
        <pc:docMk/>
      </pc:docMkLst>
      <pc:sldChg chg="modSp">
        <pc:chgData name="Andre Bensemana" userId="dd1a81c44c8eafcf" providerId="LiveId" clId="{D4C130A9-9758-4C9C-9672-E6CB84A226DB}" dt="2018-10-22T15:30:13.477" v="1021" actId="20577"/>
        <pc:sldMkLst>
          <pc:docMk/>
          <pc:sldMk cId="0" sldId="257"/>
        </pc:sldMkLst>
        <pc:spChg chg="mod">
          <ac:chgData name="Andre Bensemana" userId="dd1a81c44c8eafcf" providerId="LiveId" clId="{D4C130A9-9758-4C9C-9672-E6CB84A226DB}" dt="2018-10-22T15:30:13.477" v="1021" actId="20577"/>
          <ac:spMkLst>
            <pc:docMk/>
            <pc:sldMk cId="0" sldId="257"/>
            <ac:spMk id="10" creationId="{C7BA2CB2-54E5-4B64-B0B9-6D3C225B2DE8}"/>
          </ac:spMkLst>
        </pc:spChg>
      </pc:sldChg>
      <pc:sldChg chg="del">
        <pc:chgData name="Andre Bensemana" userId="dd1a81c44c8eafcf" providerId="LiveId" clId="{D4C130A9-9758-4C9C-9672-E6CB84A226DB}" dt="2018-10-22T13:08:39.442" v="1005" actId="2696"/>
        <pc:sldMkLst>
          <pc:docMk/>
          <pc:sldMk cId="0" sldId="286"/>
        </pc:sldMkLst>
      </pc:sldChg>
      <pc:sldChg chg="modSp">
        <pc:chgData name="Andre Bensemana" userId="dd1a81c44c8eafcf" providerId="LiveId" clId="{D4C130A9-9758-4C9C-9672-E6CB84A226DB}" dt="2018-10-17T17:40:51.598" v="375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D4C130A9-9758-4C9C-9672-E6CB84A226DB}" dt="2018-10-17T17:40:51.598" v="375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NotesTx">
        <pc:chgData name="Andre Bensemana" userId="dd1a81c44c8eafcf" providerId="LiveId" clId="{D4C130A9-9758-4C9C-9672-E6CB84A226DB}" dt="2018-10-23T17:21:04.691" v="1260" actId="6549"/>
        <pc:sldMkLst>
          <pc:docMk/>
          <pc:sldMk cId="184514451" sldId="304"/>
        </pc:sldMkLst>
        <pc:spChg chg="mod">
          <ac:chgData name="Andre Bensemana" userId="dd1a81c44c8eafcf" providerId="LiveId" clId="{D4C130A9-9758-4C9C-9672-E6CB84A226DB}" dt="2018-10-23T17:21:04.691" v="1260" actId="6549"/>
          <ac:spMkLst>
            <pc:docMk/>
            <pc:sldMk cId="184514451" sldId="304"/>
            <ac:spMk id="12" creationId="{00000000-0000-0000-0000-000000000000}"/>
          </ac:spMkLst>
        </pc:spChg>
      </pc:sldChg>
      <pc:sldChg chg="addSp delSp modSp">
        <pc:chgData name="Andre Bensemana" userId="dd1a81c44c8eafcf" providerId="LiveId" clId="{D4C130A9-9758-4C9C-9672-E6CB84A226DB}" dt="2018-10-26T20:44:05.414" v="3056" actId="1076"/>
        <pc:sldMkLst>
          <pc:docMk/>
          <pc:sldMk cId="666377818" sldId="305"/>
        </pc:sldMkLst>
        <pc:picChg chg="del">
          <ac:chgData name="Andre Bensemana" userId="dd1a81c44c8eafcf" providerId="LiveId" clId="{D4C130A9-9758-4C9C-9672-E6CB84A226DB}" dt="2018-10-26T20:43:41.541" v="3054" actId="478"/>
          <ac:picMkLst>
            <pc:docMk/>
            <pc:sldMk cId="666377818" sldId="305"/>
            <ac:picMk id="25" creationId="{A24D1ED4-76DB-4897-8937-7F71C0D5E9BA}"/>
          </ac:picMkLst>
        </pc:picChg>
        <pc:picChg chg="add mod">
          <ac:chgData name="Andre Bensemana" userId="dd1a81c44c8eafcf" providerId="LiveId" clId="{D4C130A9-9758-4C9C-9672-E6CB84A226DB}" dt="2018-10-26T20:44:05.414" v="3056" actId="1076"/>
          <ac:picMkLst>
            <pc:docMk/>
            <pc:sldMk cId="666377818" sldId="305"/>
            <ac:picMk id="26" creationId="{41DFDFC1-D5F7-4B9B-97DC-EFA1019993A2}"/>
          </ac:picMkLst>
        </pc:picChg>
      </pc:sldChg>
      <pc:sldChg chg="modSp">
        <pc:chgData name="Andre Bensemana" userId="dd1a81c44c8eafcf" providerId="LiveId" clId="{D4C130A9-9758-4C9C-9672-E6CB84A226DB}" dt="2018-10-26T15:18:09.933" v="2489" actId="20577"/>
        <pc:sldMkLst>
          <pc:docMk/>
          <pc:sldMk cId="2738804307" sldId="307"/>
        </pc:sldMkLst>
        <pc:graphicFrameChg chg="mod modGraphic">
          <ac:chgData name="Andre Bensemana" userId="dd1a81c44c8eafcf" providerId="LiveId" clId="{D4C130A9-9758-4C9C-9672-E6CB84A226DB}" dt="2018-10-26T15:18:09.933" v="2489" actId="2057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23T17:26:30.619" v="1469" actId="20577"/>
        <pc:sldMkLst>
          <pc:docMk/>
          <pc:sldMk cId="4156632848" sldId="308"/>
        </pc:sldMkLst>
        <pc:graphicFrameChg chg="mod modGraphic">
          <ac:chgData name="Andre Bensemana" userId="dd1a81c44c8eafcf" providerId="LiveId" clId="{D4C130A9-9758-4C9C-9672-E6CB84A226DB}" dt="2018-10-23T17:24:38.240" v="1353" actId="108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D4C130A9-9758-4C9C-9672-E6CB84A226DB}" dt="2018-10-23T17:26:30.619" v="1469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NotesTx">
        <pc:chgData name="Andre Bensemana" userId="dd1a81c44c8eafcf" providerId="LiveId" clId="{D4C130A9-9758-4C9C-9672-E6CB84A226DB}" dt="2018-10-23T17:10:51.426" v="1239" actId="1036"/>
        <pc:sldMkLst>
          <pc:docMk/>
          <pc:sldMk cId="2591488758" sldId="310"/>
        </pc:sldMkLst>
        <pc:graphicFrameChg chg="mod modGraphic">
          <ac:chgData name="Andre Bensemana" userId="dd1a81c44c8eafcf" providerId="LiveId" clId="{D4C130A9-9758-4C9C-9672-E6CB84A226DB}" dt="2018-10-23T17:09:18.875" v="1220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D4C130A9-9758-4C9C-9672-E6CB84A226DB}" dt="2018-10-23T17:09:23.580" v="1221" actId="478"/>
          <ac:picMkLst>
            <pc:docMk/>
            <pc:sldMk cId="2591488758" sldId="310"/>
            <ac:picMk id="20" creationId="{0AA73844-4CD3-426C-B73E-CB3DA2839023}"/>
          </ac:picMkLst>
        </pc:picChg>
        <pc:picChg chg="del">
          <ac:chgData name="Andre Bensemana" userId="dd1a81c44c8eafcf" providerId="LiveId" clId="{D4C130A9-9758-4C9C-9672-E6CB84A226DB}" dt="2018-10-23T17:09:47.878" v="1224" actId="478"/>
          <ac:picMkLst>
            <pc:docMk/>
            <pc:sldMk cId="2591488758" sldId="310"/>
            <ac:picMk id="22" creationId="{EEF5B42F-020D-45EA-9227-954A0203F32C}"/>
          </ac:picMkLst>
        </pc:picChg>
        <pc:picChg chg="add mod">
          <ac:chgData name="Andre Bensemana" userId="dd1a81c44c8eafcf" providerId="LiveId" clId="{D4C130A9-9758-4C9C-9672-E6CB84A226DB}" dt="2018-10-23T17:09:36.759" v="1223" actId="1076"/>
          <ac:picMkLst>
            <pc:docMk/>
            <pc:sldMk cId="2591488758" sldId="310"/>
            <ac:picMk id="23" creationId="{D9259F9E-FA9D-49BF-8ADA-8B9409B5BEA2}"/>
          </ac:picMkLst>
        </pc:picChg>
        <pc:picChg chg="add mod">
          <ac:chgData name="Andre Bensemana" userId="dd1a81c44c8eafcf" providerId="LiveId" clId="{D4C130A9-9758-4C9C-9672-E6CB84A226DB}" dt="2018-10-23T17:09:52.910" v="1225" actId="571"/>
          <ac:picMkLst>
            <pc:docMk/>
            <pc:sldMk cId="2591488758" sldId="310"/>
            <ac:picMk id="24" creationId="{43F7D5E7-9A5C-4F71-B78C-B8C813C31B4D}"/>
          </ac:picMkLst>
        </pc:picChg>
        <pc:picChg chg="add mod">
          <ac:chgData name="Andre Bensemana" userId="dd1a81c44c8eafcf" providerId="LiveId" clId="{D4C130A9-9758-4C9C-9672-E6CB84A226DB}" dt="2018-10-23T17:10:51.426" v="1239" actId="1036"/>
          <ac:picMkLst>
            <pc:docMk/>
            <pc:sldMk cId="2591488758" sldId="310"/>
            <ac:picMk id="25" creationId="{9FDF23B6-1A64-43D9-81BB-8E6A61562E95}"/>
          </ac:picMkLst>
        </pc:picChg>
        <pc:picChg chg="add del mod">
          <ac:chgData name="Andre Bensemana" userId="dd1a81c44c8eafcf" providerId="LiveId" clId="{D4C130A9-9758-4C9C-9672-E6CB84A226DB}" dt="2018-10-23T17:10:46.928" v="1238" actId="478"/>
          <ac:picMkLst>
            <pc:docMk/>
            <pc:sldMk cId="2591488758" sldId="310"/>
            <ac:picMk id="26" creationId="{03C214F2-ED4E-4C39-9195-8F0A598E5544}"/>
          </ac:picMkLst>
        </pc:picChg>
      </pc:sldChg>
      <pc:sldChg chg="modSp modNotesTx">
        <pc:chgData name="Andre Bensemana" userId="dd1a81c44c8eafcf" providerId="LiveId" clId="{D4C130A9-9758-4C9C-9672-E6CB84A226DB}" dt="2018-10-17T18:39:30.665" v="560" actId="20577"/>
        <pc:sldMkLst>
          <pc:docMk/>
          <pc:sldMk cId="1310524729" sldId="311"/>
        </pc:sldMkLst>
        <pc:graphicFrameChg chg="modGraphic">
          <ac:chgData name="Andre Bensemana" userId="dd1a81c44c8eafcf" providerId="LiveId" clId="{D4C130A9-9758-4C9C-9672-E6CB84A226DB}" dt="2018-10-17T18:36:40.115" v="493" actId="14734"/>
          <ac:graphicFrameMkLst>
            <pc:docMk/>
            <pc:sldMk cId="1310524729" sldId="311"/>
            <ac:graphicFrameMk id="43" creationId="{00000000-0000-0000-0000-000000000000}"/>
          </ac:graphicFrameMkLst>
        </pc:graphicFrameChg>
      </pc:sldChg>
      <pc:sldChg chg="addSp modSp modNotesTx">
        <pc:chgData name="Andre Bensemana" userId="dd1a81c44c8eafcf" providerId="LiveId" clId="{D4C130A9-9758-4C9C-9672-E6CB84A226DB}" dt="2018-10-26T20:42:19.683" v="3053" actId="1076"/>
        <pc:sldMkLst>
          <pc:docMk/>
          <pc:sldMk cId="1202944582" sldId="312"/>
        </pc:sldMkLst>
        <pc:spChg chg="add mod">
          <ac:chgData name="Andre Bensemana" userId="dd1a81c44c8eafcf" providerId="LiveId" clId="{D4C130A9-9758-4C9C-9672-E6CB84A226DB}" dt="2018-10-26T20:42:19.683" v="3053" actId="1076"/>
          <ac:spMkLst>
            <pc:docMk/>
            <pc:sldMk cId="1202944582" sldId="312"/>
            <ac:spMk id="2" creationId="{FB887933-3004-4CEE-BDDB-63906C877D8C}"/>
          </ac:spMkLst>
        </pc:spChg>
      </pc:sldChg>
      <pc:sldChg chg="del">
        <pc:chgData name="Andre Bensemana" userId="dd1a81c44c8eafcf" providerId="LiveId" clId="{D4C130A9-9758-4C9C-9672-E6CB84A226DB}" dt="2018-10-22T13:08:43.407" v="1011" actId="2696"/>
        <pc:sldMkLst>
          <pc:docMk/>
          <pc:sldMk cId="2205555739" sldId="314"/>
        </pc:sldMkLst>
      </pc:sldChg>
      <pc:sldChg chg="modSp modNotesTx">
        <pc:chgData name="Andre Bensemana" userId="dd1a81c44c8eafcf" providerId="LiveId" clId="{D4C130A9-9758-4C9C-9672-E6CB84A226DB}" dt="2018-10-23T17:38:24.573" v="1735" actId="1076"/>
        <pc:sldMkLst>
          <pc:docMk/>
          <pc:sldMk cId="2434745642" sldId="315"/>
        </pc:sldMkLst>
        <pc:spChg chg="mod">
          <ac:chgData name="Andre Bensemana" userId="dd1a81c44c8eafcf" providerId="LiveId" clId="{D4C130A9-9758-4C9C-9672-E6CB84A226DB}" dt="2018-10-23T17:38:16.824" v="1734" actId="1076"/>
          <ac:spMkLst>
            <pc:docMk/>
            <pc:sldMk cId="2434745642" sldId="315"/>
            <ac:spMk id="10" creationId="{00000000-0000-0000-0000-000000000000}"/>
          </ac:spMkLst>
        </pc:spChg>
        <pc:spChg chg="mod">
          <ac:chgData name="Andre Bensemana" userId="dd1a81c44c8eafcf" providerId="LiveId" clId="{D4C130A9-9758-4C9C-9672-E6CB84A226DB}" dt="2018-10-23T17:38:24.573" v="1735" actId="1076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D4C130A9-9758-4C9C-9672-E6CB84A226DB}" dt="2018-10-18T13:09:46.912" v="890" actId="14734"/>
          <ac:graphicFrameMkLst>
            <pc:docMk/>
            <pc:sldMk cId="2434745642" sldId="315"/>
            <ac:graphicFrameMk id="43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0.232" v="1006" actId="2696"/>
        <pc:sldMkLst>
          <pc:docMk/>
          <pc:sldMk cId="2793415333" sldId="317"/>
        </pc:sldMkLst>
      </pc:sldChg>
      <pc:sldChg chg="del">
        <pc:chgData name="Andre Bensemana" userId="dd1a81c44c8eafcf" providerId="LiveId" clId="{D4C130A9-9758-4C9C-9672-E6CB84A226DB}" dt="2018-10-22T13:08:42.030" v="1009" actId="2696"/>
        <pc:sldMkLst>
          <pc:docMk/>
          <pc:sldMk cId="3439983515" sldId="318"/>
        </pc:sldMkLst>
      </pc:sldChg>
      <pc:sldChg chg="modSp">
        <pc:chgData name="Andre Bensemana" userId="dd1a81c44c8eafcf" providerId="LiveId" clId="{D4C130A9-9758-4C9C-9672-E6CB84A226DB}" dt="2018-10-26T20:40:55.378" v="3030" actId="20577"/>
        <pc:sldMkLst>
          <pc:docMk/>
          <pc:sldMk cId="1127376286" sldId="319"/>
        </pc:sldMkLst>
        <pc:graphicFrameChg chg="mod modGraphic">
          <ac:chgData name="Andre Bensemana" userId="dd1a81c44c8eafcf" providerId="LiveId" clId="{D4C130A9-9758-4C9C-9672-E6CB84A226DB}" dt="2018-10-26T20:40:55.378" v="3030" actId="2057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23T17:29:15.333" v="1662" actId="14734"/>
        <pc:sldMkLst>
          <pc:docMk/>
          <pc:sldMk cId="1915305187" sldId="320"/>
        </pc:sldMkLst>
        <pc:graphicFrameChg chg="mod modGraphic">
          <ac:chgData name="Andre Bensemana" userId="dd1a81c44c8eafcf" providerId="LiveId" clId="{D4C130A9-9758-4C9C-9672-E6CB84A226DB}" dt="2018-10-23T17:29:15.333" v="1662" actId="14734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23T17:52:07.862" v="2007" actId="20577"/>
        <pc:sldMkLst>
          <pc:docMk/>
          <pc:sldMk cId="2630542297" sldId="323"/>
        </pc:sldMkLst>
        <pc:graphicFrameChg chg="modGraphic">
          <ac:chgData name="Andre Bensemana" userId="dd1a81c44c8eafcf" providerId="LiveId" clId="{D4C130A9-9758-4C9C-9672-E6CB84A226DB}" dt="2018-10-23T17:52:07.862" v="2007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1.618" v="1008" actId="2696"/>
        <pc:sldMkLst>
          <pc:docMk/>
          <pc:sldMk cId="1544292892" sldId="324"/>
        </pc:sldMkLst>
      </pc:sldChg>
      <pc:sldChg chg="modSp">
        <pc:chgData name="Andre Bensemana" userId="dd1a81c44c8eafcf" providerId="LiveId" clId="{D4C130A9-9758-4C9C-9672-E6CB84A226DB}" dt="2018-10-26T15:23:24.692" v="2894" actId="20577"/>
        <pc:sldMkLst>
          <pc:docMk/>
          <pc:sldMk cId="1251433899" sldId="325"/>
        </pc:sldMkLst>
        <pc:graphicFrameChg chg="modGraphic">
          <ac:chgData name="Andre Bensemana" userId="dd1a81c44c8eafcf" providerId="LiveId" clId="{D4C130A9-9758-4C9C-9672-E6CB84A226DB}" dt="2018-10-26T15:23:24.692" v="2894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2.898" v="1010" actId="2696"/>
        <pc:sldMkLst>
          <pc:docMk/>
          <pc:sldMk cId="371682565" sldId="326"/>
        </pc:sldMkLst>
      </pc:sldChg>
      <pc:sldChg chg="modSp">
        <pc:chgData name="Andre Bensemana" userId="dd1a81c44c8eafcf" providerId="LiveId" clId="{D4C130A9-9758-4C9C-9672-E6CB84A226DB}" dt="2018-10-23T12:57:49.215" v="1215" actId="20577"/>
        <pc:sldMkLst>
          <pc:docMk/>
          <pc:sldMk cId="4039329946" sldId="327"/>
        </pc:sldMkLst>
        <pc:graphicFrameChg chg="mod modGraphic">
          <ac:chgData name="Andre Bensemana" userId="dd1a81c44c8eafcf" providerId="LiveId" clId="{D4C130A9-9758-4C9C-9672-E6CB84A226DB}" dt="2018-10-23T12:57:49.215" v="1215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D4C130A9-9758-4C9C-9672-E6CB84A226DB}" dt="2018-10-26T15:16:50.490" v="2397" actId="20577"/>
        <pc:sldMkLst>
          <pc:docMk/>
          <pc:sldMk cId="1436317900" sldId="329"/>
        </pc:sldMkLst>
        <pc:graphicFrameChg chg="mod modGraphic">
          <ac:chgData name="Andre Bensemana" userId="dd1a81c44c8eafcf" providerId="LiveId" clId="{D4C130A9-9758-4C9C-9672-E6CB84A226DB}" dt="2018-10-26T15:16:50.490" v="2397" actId="20577"/>
          <ac:graphicFrameMkLst>
            <pc:docMk/>
            <pc:sldMk cId="1436317900" sldId="329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0.903" v="1007" actId="2696"/>
        <pc:sldMkLst>
          <pc:docMk/>
          <pc:sldMk cId="2169063443" sldId="329"/>
        </pc:sldMkLst>
      </pc:sldChg>
      <pc:sldChg chg="modSp add">
        <pc:chgData name="Andre Bensemana" userId="dd1a81c44c8eafcf" providerId="LiveId" clId="{D4C130A9-9758-4C9C-9672-E6CB84A226DB}" dt="2018-10-26T18:30:40.425" v="2984" actId="20577"/>
        <pc:sldMkLst>
          <pc:docMk/>
          <pc:sldMk cId="1396075600" sldId="330"/>
        </pc:sldMkLst>
        <pc:graphicFrameChg chg="modGraphic">
          <ac:chgData name="Andre Bensemana" userId="dd1a81c44c8eafcf" providerId="LiveId" clId="{D4C130A9-9758-4C9C-9672-E6CB84A226DB}" dt="2018-10-26T18:30:40.425" v="2984" actId="20577"/>
          <ac:graphicFrameMkLst>
            <pc:docMk/>
            <pc:sldMk cId="1396075600" sldId="330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D4C130A9-9758-4C9C-9672-E6CB84A226DB}" dt="2018-10-26T18:30:09.355" v="2935" actId="20577"/>
          <ac:graphicFrameMkLst>
            <pc:docMk/>
            <pc:sldMk cId="1396075600" sldId="330"/>
            <ac:graphicFrameMk id="9" creationId="{00000000-0000-0000-0000-000000000000}"/>
          </ac:graphicFrameMkLst>
        </pc:graphicFrameChg>
      </pc:sldChg>
      <pc:sldMasterChg chg="modSldLayout">
        <pc:chgData name="Andre Bensemana" userId="dd1a81c44c8eafcf" providerId="LiveId" clId="{D4C130A9-9758-4C9C-9672-E6CB84A226DB}" dt="2018-10-23T17:11:47.384" v="1247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D4C130A9-9758-4C9C-9672-E6CB84A226DB}" dt="2018-10-23T17:11:47.384" v="1247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D4C130A9-9758-4C9C-9672-E6CB84A226DB}" dt="2018-10-23T17:11:47.384" v="1247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10-08T18:52:06.037" v="10929" actId="27918"/>
      <pc:docMkLst>
        <pc:docMk/>
      </pc:docMkLst>
      <pc:sldChg chg="modSp">
        <pc:chgData name="Andre Bensemana" userId="dd1a81c44c8eafcf" providerId="LiveId" clId="{51BB7FF8-3170-403C-82F3-E20445AC3E9D}" dt="2018-09-24T14:16:09.343" v="10231" actId="1036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24T14:16:09.343" v="10231" actId="1036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8T16:25:03.281" v="10288" actId="6549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28T16:25:03.281" v="10288" actId="6549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17T19:15:58.903" v="9856" actId="478"/>
          <ac:picMkLst>
            <pc:docMk/>
            <pc:sldMk cId="184514451" sldId="304"/>
            <ac:picMk id="20" creationId="{CBC3C5BE-6FEB-4EE3-A154-BAD0E73A88E2}"/>
          </ac:picMkLst>
        </pc:picChg>
        <pc:picChg chg="mod">
          <ac:chgData name="Andre Bensemana" userId="dd1a81c44c8eafcf" providerId="LiveId" clId="{51BB7FF8-3170-403C-82F3-E20445AC3E9D}" dt="2018-09-17T19:16:18.291" v="9862" actId="1076"/>
          <ac:picMkLst>
            <pc:docMk/>
            <pc:sldMk cId="184514451" sldId="304"/>
            <ac:picMk id="23" creationId="{61D57DE0-2E4A-4077-9408-6B73F80481D5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  <pc:picChg chg="add del mod">
          <ac:chgData name="Andre Bensemana" userId="dd1a81c44c8eafcf" providerId="LiveId" clId="{51BB7FF8-3170-403C-82F3-E20445AC3E9D}" dt="2018-09-17T19:15:59.582" v="9857" actId="478"/>
          <ac:picMkLst>
            <pc:docMk/>
            <pc:sldMk cId="184514451" sldId="304"/>
            <ac:picMk id="24" creationId="{CC8D257C-69F7-4872-B120-B2946AA1F72A}"/>
          </ac:picMkLst>
        </pc:picChg>
        <pc:picChg chg="add mod">
          <ac:chgData name="Andre Bensemana" userId="dd1a81c44c8eafcf" providerId="LiveId" clId="{51BB7FF8-3170-403C-82F3-E20445AC3E9D}" dt="2018-09-17T19:42:50.601" v="9938" actId="571"/>
          <ac:picMkLst>
            <pc:docMk/>
            <pc:sldMk cId="184514451" sldId="304"/>
            <ac:picMk id="25" creationId="{8AD164BA-9B6D-4317-A4EC-7136BF8E89B5}"/>
          </ac:picMkLst>
        </pc:picChg>
      </pc:sldChg>
      <pc:sldChg chg="delSp modSp">
        <pc:chgData name="Andre Bensemana" userId="dd1a81c44c8eafcf" providerId="LiveId" clId="{51BB7FF8-3170-403C-82F3-E20445AC3E9D}" dt="2018-10-02T20:11:45.995" v="10767" actId="478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10-02T20:11:45.995" v="10767" actId="478"/>
          <ac:picMkLst>
            <pc:docMk/>
            <pc:sldMk cId="666377818" sldId="305"/>
            <ac:picMk id="19" creationId="{00000000-0000-0000-0000-000000000000}"/>
          </ac:picMkLst>
        </pc:pic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1T18:10:52.983" v="10172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21T18:04:33.014" v="10145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10-02T17:42:42.147" v="10538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10-02T17:42:42.147" v="10538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  <pc:picChg chg="add mod">
          <ac:chgData name="Andre Bensemana" userId="dd1a81c44c8eafcf" providerId="LiveId" clId="{51BB7FF8-3170-403C-82F3-E20445AC3E9D}" dt="2018-10-02T17:24:57.259" v="10461" actId="571"/>
          <ac:picMkLst>
            <pc:docMk/>
            <pc:sldMk cId="1310524729" sldId="311"/>
            <ac:picMk id="23" creationId="{7FCDC3FD-C9F8-4ADA-B145-6E180E748943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10-08T18:52:06.037" v="10929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51:25.192" v="10924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27T20:54:22.766" v="10284" actId="20577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mod modGraphic">
          <ac:chgData name="Andre Bensemana" userId="dd1a81c44c8eafcf" providerId="LiveId" clId="{51BB7FF8-3170-403C-82F3-E20445AC3E9D}" dt="2018-09-27T20:54:22.766" v="10284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10-02T17:54:22.261" v="10766" actId="108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10-02T17:54:22.261" v="10766" actId="108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10-08T18:29:54.795" v="10916" actId="1038"/>
        <pc:sldMkLst>
          <pc:docMk/>
          <pc:sldMk cId="4039329946" sldId="327"/>
        </pc:sldMkLst>
        <pc:spChg chg="mod">
          <ac:chgData name="Andre Bensemana" userId="dd1a81c44c8eafcf" providerId="LiveId" clId="{51BB7FF8-3170-403C-82F3-E20445AC3E9D}" dt="2018-10-08T18:29:54.795" v="10916" actId="1038"/>
          <ac:spMkLst>
            <pc:docMk/>
            <pc:sldMk cId="4039329946" sldId="327"/>
            <ac:spMk id="24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24:28.949" v="10915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Alexandre Santos – (11) 97131-1981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E-mail: alexandre.santos@iqvia.com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Marcelo Meletti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26/10/2018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254672" y="3838558"/>
            <a:ext cx="263465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22 /out -  26/out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40616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92595"/>
              </p:ext>
            </p:extLst>
          </p:nvPr>
        </p:nvGraphicFramePr>
        <p:xfrm>
          <a:off x="296525" y="1583795"/>
          <a:ext cx="8572500" cy="2078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539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400876">
            <a:off x="1730358" y="3927303"/>
            <a:ext cx="10801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27573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668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6746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03153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74536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1575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não vai participar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869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iniciar com ELFA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JrMachado\ID2\ID2\MGP\Imagens\sphereYellow.png">
            <a:extLst>
              <a:ext uri="{FF2B5EF4-FFF2-40B4-BE49-F238E27FC236}">
                <a16:creationId xmlns:a16="http://schemas.microsoft.com/office/drawing/2014/main" id="{43F7D5E7-9A5C-4F71-B78C-B8C813C3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74869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D:\JrMachado\ID2\ID2\MGP\Imagens\sphereYellow.png">
            <a:extLst>
              <a:ext uri="{FF2B5EF4-FFF2-40B4-BE49-F238E27FC236}">
                <a16:creationId xmlns:a16="http://schemas.microsoft.com/office/drawing/2014/main" id="{9FDF23B6-1A64-43D9-81BB-8E6A61562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72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87818"/>
              </p:ext>
            </p:extLst>
          </p:nvPr>
        </p:nvGraphicFramePr>
        <p:xfrm>
          <a:off x="251520" y="1583795"/>
          <a:ext cx="8617505" cy="3718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4912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06072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496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44372"/>
              </p:ext>
            </p:extLst>
          </p:nvPr>
        </p:nvGraphicFramePr>
        <p:xfrm>
          <a:off x="296525" y="1583795"/>
          <a:ext cx="8572500" cy="34948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73789</TotalTime>
  <Words>2283</Words>
  <Application>Microsoft Office PowerPoint</Application>
  <PresentationFormat>Apresentação na tela (4:3)</PresentationFormat>
  <Paragraphs>507</Paragraphs>
  <Slides>24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  <vt:variant>
        <vt:lpstr>Apresentações personalizadas</vt:lpstr>
      </vt:variant>
      <vt:variant>
        <vt:i4>11</vt:i4>
      </vt:variant>
    </vt:vector>
  </HeadingPairs>
  <TitlesOfParts>
    <vt:vector size="44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613</cp:revision>
  <cp:lastPrinted>2018-10-15T18:22:21Z</cp:lastPrinted>
  <dcterms:created xsi:type="dcterms:W3CDTF">2006-07-25T21:08:26Z</dcterms:created>
  <dcterms:modified xsi:type="dcterms:W3CDTF">2018-10-26T20:44:09Z</dcterms:modified>
</cp:coreProperties>
</file>