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12"/>
  </p:notesMasterIdLst>
  <p:sldIdLst>
    <p:sldId id="257" r:id="rId5"/>
    <p:sldId id="314" r:id="rId6"/>
    <p:sldId id="326" r:id="rId7"/>
    <p:sldId id="318" r:id="rId8"/>
    <p:sldId id="324" r:id="rId9"/>
    <p:sldId id="329" r:id="rId10"/>
    <p:sldId id="317" r:id="rId11"/>
  </p:sldIdLst>
  <p:sldSz cx="9144000" cy="6858000" type="screen4x3"/>
  <p:notesSz cx="6888163" cy="10020300"/>
  <p:custShowLst>
    <p:custShow name="Compra Conjunta" id="0">
      <p:sldLst/>
    </p:custShow>
    <p:custShow name="Cadastro Positivo" id="1">
      <p:sldLst/>
    </p:custShow>
    <p:custShow name="IQVIA" id="2">
      <p:sldLst/>
    </p:custShow>
    <p:custShow name="Close-up" id="3">
      <p:sldLst/>
    </p:custShow>
    <p:custShow name="Periódicos" id="4">
      <p:sldLst/>
    </p:custShow>
    <p:custShow name="Nova Sede" id="5">
      <p:sldLst>
        <p:sld r:id="rId6"/>
        <p:sld r:id="rId7"/>
        <p:sld r:id="rId8"/>
      </p:sldLst>
    </p:custShow>
    <p:custShow name="Rastreabilidade" id="6">
      <p:sldLst/>
    </p:custShow>
    <p:custShow name="Laudo Técnico" id="7">
      <p:sldLst/>
    </p:custShow>
    <p:custShow name="Plano de Saude" id="8">
      <p:sldLst/>
    </p:custShow>
    <p:custShow name="Fórum de Roubo de Carga" id="9">
      <p:sldLst>
        <p:sld r:id="rId9"/>
        <p:sld r:id="rId10"/>
      </p:sldLst>
    </p:custShow>
    <p:custShow name="Concluidas" id="10">
      <p:sldLst>
        <p:sld r:id="rId11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1734" autoAdjust="0"/>
  </p:normalViewPr>
  <p:slideViewPr>
    <p:cSldViewPr>
      <p:cViewPr varScale="1">
        <p:scale>
          <a:sx n="59" d="100"/>
          <a:sy n="59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delSld">
      <pc:chgData name="Andre Bensemana" userId="dd1a81c44c8eafcf" providerId="LiveId" clId="{D4C130A9-9758-4C9C-9672-E6CB84A226DB}" dt="2018-10-22T13:08:10.060" v="19" actId="2696"/>
      <pc:docMkLst>
        <pc:docMk/>
      </pc:docMkLst>
      <pc:sldChg chg="del">
        <pc:chgData name="Andre Bensemana" userId="dd1a81c44c8eafcf" providerId="LiveId" clId="{D4C130A9-9758-4C9C-9672-E6CB84A226DB}" dt="2018-10-22T13:07:54.603" v="1" actId="2696"/>
        <pc:sldMkLst>
          <pc:docMk/>
          <pc:sldMk cId="0" sldId="288"/>
        </pc:sldMkLst>
      </pc:sldChg>
      <pc:sldChg chg="del">
        <pc:chgData name="Andre Bensemana" userId="dd1a81c44c8eafcf" providerId="LiveId" clId="{D4C130A9-9758-4C9C-9672-E6CB84A226DB}" dt="2018-10-22T13:07:56.073" v="3" actId="2696"/>
        <pc:sldMkLst>
          <pc:docMk/>
          <pc:sldMk cId="1615257068" sldId="293"/>
        </pc:sldMkLst>
      </pc:sldChg>
      <pc:sldChg chg="del">
        <pc:chgData name="Andre Bensemana" userId="dd1a81c44c8eafcf" providerId="LiveId" clId="{D4C130A9-9758-4C9C-9672-E6CB84A226DB}" dt="2018-10-22T13:07:56.619" v="4" actId="2696"/>
        <pc:sldMkLst>
          <pc:docMk/>
          <pc:sldMk cId="184514451" sldId="304"/>
        </pc:sldMkLst>
      </pc:sldChg>
      <pc:sldChg chg="del">
        <pc:chgData name="Andre Bensemana" userId="dd1a81c44c8eafcf" providerId="LiveId" clId="{D4C130A9-9758-4C9C-9672-E6CB84A226DB}" dt="2018-10-22T13:08:06.344" v="15" actId="2696"/>
        <pc:sldMkLst>
          <pc:docMk/>
          <pc:sldMk cId="666377818" sldId="305"/>
        </pc:sldMkLst>
      </pc:sldChg>
      <pc:sldChg chg="del">
        <pc:chgData name="Andre Bensemana" userId="dd1a81c44c8eafcf" providerId="LiveId" clId="{D4C130A9-9758-4C9C-9672-E6CB84A226DB}" dt="2018-10-22T13:08:07.176" v="16" actId="2696"/>
        <pc:sldMkLst>
          <pc:docMk/>
          <pc:sldMk cId="4260760086" sldId="306"/>
        </pc:sldMkLst>
      </pc:sldChg>
      <pc:sldChg chg="del">
        <pc:chgData name="Andre Bensemana" userId="dd1a81c44c8eafcf" providerId="LiveId" clId="{D4C130A9-9758-4C9C-9672-E6CB84A226DB}" dt="2018-10-22T13:07:57.253" v="5" actId="2696"/>
        <pc:sldMkLst>
          <pc:docMk/>
          <pc:sldMk cId="2738804307" sldId="307"/>
        </pc:sldMkLst>
      </pc:sldChg>
      <pc:sldChg chg="del">
        <pc:chgData name="Andre Bensemana" userId="dd1a81c44c8eafcf" providerId="LiveId" clId="{D4C130A9-9758-4C9C-9672-E6CB84A226DB}" dt="2018-10-22T13:07:57.974" v="6" actId="2696"/>
        <pc:sldMkLst>
          <pc:docMk/>
          <pc:sldMk cId="4156632848" sldId="308"/>
        </pc:sldMkLst>
      </pc:sldChg>
      <pc:sldChg chg="del">
        <pc:chgData name="Andre Bensemana" userId="dd1a81c44c8eafcf" providerId="LiveId" clId="{D4C130A9-9758-4C9C-9672-E6CB84A226DB}" dt="2018-10-22T13:08:08.029" v="17" actId="2696"/>
        <pc:sldMkLst>
          <pc:docMk/>
          <pc:sldMk cId="809240902" sldId="309"/>
        </pc:sldMkLst>
      </pc:sldChg>
      <pc:sldChg chg="del">
        <pc:chgData name="Andre Bensemana" userId="dd1a81c44c8eafcf" providerId="LiveId" clId="{D4C130A9-9758-4C9C-9672-E6CB84A226DB}" dt="2018-10-22T13:07:54.056" v="0" actId="2696"/>
        <pc:sldMkLst>
          <pc:docMk/>
          <pc:sldMk cId="2591488758" sldId="310"/>
        </pc:sldMkLst>
      </pc:sldChg>
      <pc:sldChg chg="del">
        <pc:chgData name="Andre Bensemana" userId="dd1a81c44c8eafcf" providerId="LiveId" clId="{D4C130A9-9758-4C9C-9672-E6CB84A226DB}" dt="2018-10-22T13:07:58.585" v="7" actId="2696"/>
        <pc:sldMkLst>
          <pc:docMk/>
          <pc:sldMk cId="1310524729" sldId="311"/>
        </pc:sldMkLst>
      </pc:sldChg>
      <pc:sldChg chg="del">
        <pc:chgData name="Andre Bensemana" userId="dd1a81c44c8eafcf" providerId="LiveId" clId="{D4C130A9-9758-4C9C-9672-E6CB84A226DB}" dt="2018-10-22T13:08:00.407" v="9" actId="2696"/>
        <pc:sldMkLst>
          <pc:docMk/>
          <pc:sldMk cId="1202944582" sldId="312"/>
        </pc:sldMkLst>
      </pc:sldChg>
      <pc:sldChg chg="del">
        <pc:chgData name="Andre Bensemana" userId="dd1a81c44c8eafcf" providerId="LiveId" clId="{D4C130A9-9758-4C9C-9672-E6CB84A226DB}" dt="2018-10-22T13:08:04.302" v="13" actId="2696"/>
        <pc:sldMkLst>
          <pc:docMk/>
          <pc:sldMk cId="2434745642" sldId="315"/>
        </pc:sldMkLst>
      </pc:sldChg>
      <pc:sldChg chg="del">
        <pc:chgData name="Andre Bensemana" userId="dd1a81c44c8eafcf" providerId="LiveId" clId="{D4C130A9-9758-4C9C-9672-E6CB84A226DB}" dt="2018-10-22T13:07:59.450" v="8" actId="2696"/>
        <pc:sldMkLst>
          <pc:docMk/>
          <pc:sldMk cId="1127376286" sldId="319"/>
        </pc:sldMkLst>
      </pc:sldChg>
      <pc:sldChg chg="del">
        <pc:chgData name="Andre Bensemana" userId="dd1a81c44c8eafcf" providerId="LiveId" clId="{D4C130A9-9758-4C9C-9672-E6CB84A226DB}" dt="2018-10-22T13:08:01.478" v="10" actId="2696"/>
        <pc:sldMkLst>
          <pc:docMk/>
          <pc:sldMk cId="1915305187" sldId="320"/>
        </pc:sldMkLst>
      </pc:sldChg>
      <pc:sldChg chg="del">
        <pc:chgData name="Andre Bensemana" userId="dd1a81c44c8eafcf" providerId="LiveId" clId="{D4C130A9-9758-4C9C-9672-E6CB84A226DB}" dt="2018-10-22T13:08:02.136" v="11" actId="2696"/>
        <pc:sldMkLst>
          <pc:docMk/>
          <pc:sldMk cId="728422934" sldId="321"/>
        </pc:sldMkLst>
      </pc:sldChg>
      <pc:sldChg chg="del">
        <pc:chgData name="Andre Bensemana" userId="dd1a81c44c8eafcf" providerId="LiveId" clId="{D4C130A9-9758-4C9C-9672-E6CB84A226DB}" dt="2018-10-22T13:08:03.337" v="12" actId="2696"/>
        <pc:sldMkLst>
          <pc:docMk/>
          <pc:sldMk cId="838639974" sldId="322"/>
        </pc:sldMkLst>
      </pc:sldChg>
      <pc:sldChg chg="del">
        <pc:chgData name="Andre Bensemana" userId="dd1a81c44c8eafcf" providerId="LiveId" clId="{D4C130A9-9758-4C9C-9672-E6CB84A226DB}" dt="2018-10-22T13:08:05.121" v="14" actId="2696"/>
        <pc:sldMkLst>
          <pc:docMk/>
          <pc:sldMk cId="2630542297" sldId="323"/>
        </pc:sldMkLst>
      </pc:sldChg>
      <pc:sldChg chg="del">
        <pc:chgData name="Andre Bensemana" userId="dd1a81c44c8eafcf" providerId="LiveId" clId="{D4C130A9-9758-4C9C-9672-E6CB84A226DB}" dt="2018-10-22T13:08:10.060" v="19" actId="2696"/>
        <pc:sldMkLst>
          <pc:docMk/>
          <pc:sldMk cId="1251433899" sldId="325"/>
        </pc:sldMkLst>
      </pc:sldChg>
      <pc:sldChg chg="del">
        <pc:chgData name="Andre Bensemana" userId="dd1a81c44c8eafcf" providerId="LiveId" clId="{D4C130A9-9758-4C9C-9672-E6CB84A226DB}" dt="2018-10-22T13:07:55.432" v="2" actId="2696"/>
        <pc:sldMkLst>
          <pc:docMk/>
          <pc:sldMk cId="4039329946" sldId="327"/>
        </pc:sldMkLst>
      </pc:sldChg>
      <pc:sldChg chg="del">
        <pc:chgData name="Andre Bensemana" userId="dd1a81c44c8eafcf" providerId="LiveId" clId="{D4C130A9-9758-4C9C-9672-E6CB84A226DB}" dt="2018-10-22T13:08:08.758" v="18" actId="2696"/>
        <pc:sldMkLst>
          <pc:docMk/>
          <pc:sldMk cId="3028340058" sldId="32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-0.12058823529411765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08/01/2019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08/01/2019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254672" y="3838558"/>
            <a:ext cx="263465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Concluídos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44416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8555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3544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Retângulo 16">
            <a:extLst>
              <a:ext uri="{FF2B5EF4-FFF2-40B4-BE49-F238E27FC236}">
                <a16:creationId xmlns:a16="http://schemas.microsoft.com/office/drawing/2014/main" id="{843458F1-8279-486F-815C-587E71EF72BD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30203"/>
              </p:ext>
            </p:extLst>
          </p:nvPr>
        </p:nvGraphicFramePr>
        <p:xfrm>
          <a:off x="296525" y="1583795"/>
          <a:ext cx="8572500" cy="35045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cadeiras sala de reunião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08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 das mesas dobráveis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Entrega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balcão, mesa e  gaveteiro.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Vazamento de água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8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piso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 sala 207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250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Entrega das mesas André e Cida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do cabeamento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91085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Ajustes no acabamento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549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Ajustes no acabamento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09/10/2218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60269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Ajustes no acabamento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11/10/2018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86903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1256B337-4F56-42CC-B81A-151A971B3DB5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91170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Sulamerica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51B63264-9441-44F9-9401-329A4318D953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(11/10/2018)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49565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100 %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100 %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100 %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Execução da reunião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100 %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904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ACFAD7A7-79B0-48FB-A596-AF4C10F9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15897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5FB495E4-7AFB-47DE-B55F-CD99460A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95" y="38273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3FDA6E8F-755E-4576-B647-4F868983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29907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:\JrMachado\ID2\ID2\MGP\Imagens\sphereGreen.png">
            <a:extLst>
              <a:ext uri="{FF2B5EF4-FFF2-40B4-BE49-F238E27FC236}">
                <a16:creationId xmlns:a16="http://schemas.microsoft.com/office/drawing/2014/main" id="{413C8005-0AA5-4048-8769-2C84863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472294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7D6F5B71-E3B2-4EE4-AD76-F0898BE42853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64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ANAHP para proposição de grupo de trabalho relacionado ao assunto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38CD8ABC-4D7F-4A97-B1BE-33377B6D2C4B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70616</TotalTime>
  <Words>740</Words>
  <Application>Microsoft Office PowerPoint</Application>
  <PresentationFormat>Apresentação na tela (4:3)</PresentationFormat>
  <Paragraphs>234</Paragraphs>
  <Slides>7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7</vt:i4>
      </vt:variant>
      <vt:variant>
        <vt:lpstr>Apresentações personalizadas</vt:lpstr>
      </vt:variant>
      <vt:variant>
        <vt:i4>11</vt:i4>
      </vt:variant>
    </vt:vector>
  </HeadingPairs>
  <TitlesOfParts>
    <vt:vector size="27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611</cp:revision>
  <cp:lastPrinted>2019-01-08T13:58:21Z</cp:lastPrinted>
  <dcterms:created xsi:type="dcterms:W3CDTF">2006-07-25T21:08:26Z</dcterms:created>
  <dcterms:modified xsi:type="dcterms:W3CDTF">2019-01-08T14:04:51Z</dcterms:modified>
</cp:coreProperties>
</file>