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74" r:id="rId3"/>
    <p:sldMasterId id="2147483686" r:id="rId4"/>
  </p:sldMasterIdLst>
  <p:notesMasterIdLst>
    <p:notesMasterId r:id="rId21"/>
  </p:notesMasterIdLst>
  <p:sldIdLst>
    <p:sldId id="257" r:id="rId5"/>
    <p:sldId id="302" r:id="rId6"/>
    <p:sldId id="310" r:id="rId7"/>
    <p:sldId id="288" r:id="rId8"/>
    <p:sldId id="293" r:id="rId9"/>
    <p:sldId id="304" r:id="rId10"/>
    <p:sldId id="307" r:id="rId11"/>
    <p:sldId id="308" r:id="rId12"/>
    <p:sldId id="311" r:id="rId13"/>
    <p:sldId id="319" r:id="rId14"/>
    <p:sldId id="312" r:id="rId15"/>
    <p:sldId id="315" r:id="rId16"/>
    <p:sldId id="305" r:id="rId17"/>
    <p:sldId id="306" r:id="rId18"/>
    <p:sldId id="309" r:id="rId19"/>
    <p:sldId id="317" r:id="rId20"/>
  </p:sldIdLst>
  <p:sldSz cx="9144000" cy="6858000" type="screen4x3"/>
  <p:notesSz cx="6888163" cy="10020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6699"/>
    <a:srgbClr val="D17B1D"/>
    <a:srgbClr val="5D7430"/>
    <a:srgbClr val="782C2A"/>
    <a:srgbClr val="624B7D"/>
    <a:srgbClr val="678034"/>
    <a:srgbClr val="006600"/>
    <a:srgbClr val="003300"/>
    <a:srgbClr val="001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5" autoAdjust="0"/>
    <p:restoredTop sz="94660"/>
  </p:normalViewPr>
  <p:slideViewPr>
    <p:cSldViewPr>
      <p:cViewPr varScale="1">
        <p:scale>
          <a:sx n="68" d="100"/>
          <a:sy n="68" d="100"/>
        </p:scale>
        <p:origin x="13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586" y="-78"/>
      </p:cViewPr>
      <p:guideLst>
        <p:guide orient="horz" pos="3156"/>
        <p:guide pos="217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Bensemana" userId="dd1a81c44c8eafcf" providerId="LiveId" clId="{51BB7FF8-3170-403C-82F3-E20445AC3E9D}"/>
    <pc:docChg chg="undo custSel modSld">
      <pc:chgData name="Andre Bensemana" userId="dd1a81c44c8eafcf" providerId="LiveId" clId="{51BB7FF8-3170-403C-82F3-E20445AC3E9D}" dt="2018-08-28T14:07:24.923" v="379" actId="207"/>
      <pc:docMkLst>
        <pc:docMk/>
      </pc:docMkLst>
      <pc:sldChg chg="modSp">
        <pc:chgData name="Andre Bensemana" userId="dd1a81c44c8eafcf" providerId="LiveId" clId="{51BB7FF8-3170-403C-82F3-E20445AC3E9D}" dt="2018-08-28T14:02:14.067" v="253" actId="207"/>
        <pc:sldMkLst>
          <pc:docMk/>
          <pc:sldMk cId="0" sldId="288"/>
        </pc:sldMkLst>
        <pc:graphicFrameChg chg="modGraphic">
          <ac:chgData name="Andre Bensemana" userId="dd1a81c44c8eafcf" providerId="LiveId" clId="{51BB7FF8-3170-403C-82F3-E20445AC3E9D}" dt="2018-08-28T14:02:14.067" v="253" actId="207"/>
          <ac:graphicFrameMkLst>
            <pc:docMk/>
            <pc:sldMk cId="0" sldId="288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8-28T14:02:53.821" v="256" actId="207"/>
        <pc:sldMkLst>
          <pc:docMk/>
          <pc:sldMk cId="1615257068" sldId="293"/>
        </pc:sldMkLst>
        <pc:graphicFrameChg chg="modGraphic">
          <ac:chgData name="Andre Bensemana" userId="dd1a81c44c8eafcf" providerId="LiveId" clId="{51BB7FF8-3170-403C-82F3-E20445AC3E9D}" dt="2018-08-28T14:02:37.738" v="254" actId="207"/>
          <ac:graphicFrameMkLst>
            <pc:docMk/>
            <pc:sldMk cId="1615257068" sldId="293"/>
            <ac:graphicFrameMk id="6" creationId="{00000000-0000-0000-0000-000000000000}"/>
          </ac:graphicFrameMkLst>
        </pc:graphicFrameChg>
        <pc:graphicFrameChg chg="modGraphic">
          <ac:chgData name="Andre Bensemana" userId="dd1a81c44c8eafcf" providerId="LiveId" clId="{51BB7FF8-3170-403C-82F3-E20445AC3E9D}" dt="2018-08-28T14:02:53.821" v="256" actId="207"/>
          <ac:graphicFrameMkLst>
            <pc:docMk/>
            <pc:sldMk cId="1615257068" sldId="293"/>
            <ac:graphicFrameMk id="9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8-28T14:07:24.923" v="379" actId="207"/>
        <pc:sldMkLst>
          <pc:docMk/>
          <pc:sldMk cId="1127376286" sldId="319"/>
        </pc:sldMkLst>
        <pc:graphicFrameChg chg="modGraphic">
          <ac:chgData name="Andre Bensemana" userId="dd1a81c44c8eafcf" providerId="LiveId" clId="{51BB7FF8-3170-403C-82F3-E20445AC3E9D}" dt="2018-08-28T14:07:24.923" v="379" actId="207"/>
          <ac:graphicFrameMkLst>
            <pc:docMk/>
            <pc:sldMk cId="1127376286" sldId="319"/>
            <ac:graphicFrameMk id="10" creationId="{00000000-0000-0000-0000-000000000000}"/>
          </ac:graphicFrameMkLst>
        </pc:graphicFrameChg>
      </pc:sldChg>
    </pc:docChg>
  </pc:docChgLst>
  <pc:docChgLst>
    <pc:chgData name="Andre Bensemana" userId="dd1a81c44c8eafcf" providerId="LiveId" clId="{2FB64878-6A2A-4278-92F6-8D02E73649FA}"/>
    <pc:docChg chg="undo redo custSel addSld delSld modSld sldOrd modMainMaster modNotesMaster">
      <pc:chgData name="Andre Bensemana" userId="dd1a81c44c8eafcf" providerId="LiveId" clId="{2FB64878-6A2A-4278-92F6-8D02E73649FA}" dt="2018-08-20T18:10:38.430" v="2817"/>
      <pc:docMkLst>
        <pc:docMk/>
      </pc:docMkLst>
      <pc:sldChg chg="addSp modSp">
        <pc:chgData name="Andre Bensemana" userId="dd1a81c44c8eafcf" providerId="LiveId" clId="{2FB64878-6A2A-4278-92F6-8D02E73649FA}" dt="2018-08-16T14:23:11.284" v="1957" actId="20577"/>
        <pc:sldMkLst>
          <pc:docMk/>
          <pc:sldMk cId="0" sldId="257"/>
        </pc:sldMkLst>
        <pc:spChg chg="add mod">
          <ac:chgData name="Andre Bensemana" userId="dd1a81c44c8eafcf" providerId="LiveId" clId="{2FB64878-6A2A-4278-92F6-8D02E73649FA}" dt="2018-08-16T14:23:11.284" v="1957" actId="20577"/>
          <ac:spMkLst>
            <pc:docMk/>
            <pc:sldMk cId="0" sldId="257"/>
            <ac:spMk id="10" creationId="{C7BA2CB2-54E5-4B64-B0B9-6D3C225B2DE8}"/>
          </ac:spMkLst>
        </pc:spChg>
      </pc:sldChg>
      <pc:sldChg chg="modSp">
        <pc:chgData name="Andre Bensemana" userId="dd1a81c44c8eafcf" providerId="LiveId" clId="{2FB64878-6A2A-4278-92F6-8D02E73649FA}" dt="2018-08-06T15:30:42.775" v="72" actId="20577"/>
        <pc:sldMkLst>
          <pc:docMk/>
          <pc:sldMk cId="0" sldId="288"/>
        </pc:sldMkLst>
        <pc:graphicFrameChg chg="modGraphic">
          <ac:chgData name="Andre Bensemana" userId="dd1a81c44c8eafcf" providerId="LiveId" clId="{2FB64878-6A2A-4278-92F6-8D02E73649FA}" dt="2018-08-06T15:30:42.775" v="72" actId="20577"/>
          <ac:graphicFrameMkLst>
            <pc:docMk/>
            <pc:sldMk cId="0" sldId="288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2FB64878-6A2A-4278-92F6-8D02E73649FA}" dt="2018-08-20T15:12:26.968" v="2390" actId="207"/>
        <pc:sldMkLst>
          <pc:docMk/>
          <pc:sldMk cId="1615257068" sldId="293"/>
        </pc:sldMkLst>
        <pc:graphicFrameChg chg="mod modGraphic">
          <ac:chgData name="Andre Bensemana" userId="dd1a81c44c8eafcf" providerId="LiveId" clId="{2FB64878-6A2A-4278-92F6-8D02E73649FA}" dt="2018-08-20T15:12:26.968" v="2390" actId="207"/>
          <ac:graphicFrameMkLst>
            <pc:docMk/>
            <pc:sldMk cId="1615257068" sldId="293"/>
            <ac:graphicFrameMk id="6" creationId="{00000000-0000-0000-0000-000000000000}"/>
          </ac:graphicFrameMkLst>
        </pc:graphicFrameChg>
        <pc:graphicFrameChg chg="modGraphic">
          <ac:chgData name="Andre Bensemana" userId="dd1a81c44c8eafcf" providerId="LiveId" clId="{2FB64878-6A2A-4278-92F6-8D02E73649FA}" dt="2018-08-13T18:28:38.744" v="1477" actId="20577"/>
          <ac:graphicFrameMkLst>
            <pc:docMk/>
            <pc:sldMk cId="1615257068" sldId="293"/>
            <ac:graphicFrameMk id="9" creationId="{00000000-0000-0000-0000-000000000000}"/>
          </ac:graphicFrameMkLst>
        </pc:graphicFrameChg>
      </pc:sldChg>
      <pc:sldChg chg="modSp mod">
        <pc:chgData name="Andre Bensemana" userId="dd1a81c44c8eafcf" providerId="LiveId" clId="{2FB64878-6A2A-4278-92F6-8D02E73649FA}" dt="2018-08-20T18:07:00.466" v="2755" actId="27918"/>
        <pc:sldMkLst>
          <pc:docMk/>
          <pc:sldMk cId="2247918294" sldId="302"/>
        </pc:sldMkLst>
        <pc:graphicFrameChg chg="mod modGraphic">
          <ac:chgData name="Andre Bensemana" userId="dd1a81c44c8eafcf" providerId="LiveId" clId="{2FB64878-6A2A-4278-92F6-8D02E73649FA}" dt="2018-08-13T13:31:55.330" v="1370" actId="14100"/>
          <ac:graphicFrameMkLst>
            <pc:docMk/>
            <pc:sldMk cId="2247918294" sldId="302"/>
            <ac:graphicFrameMk id="43" creationId="{00000000-0000-0000-0000-000000000000}"/>
          </ac:graphicFrameMkLst>
        </pc:graphicFrameChg>
      </pc:sldChg>
      <pc:sldChg chg="modSp">
        <pc:chgData name="Andre Bensemana" userId="dd1a81c44c8eafcf" providerId="LiveId" clId="{2FB64878-6A2A-4278-92F6-8D02E73649FA}" dt="2018-08-06T16:58:44.342" v="115" actId="20577"/>
        <pc:sldMkLst>
          <pc:docMk/>
          <pc:sldMk cId="184514451" sldId="304"/>
        </pc:sldMkLst>
        <pc:graphicFrameChg chg="modGraphic">
          <ac:chgData name="Andre Bensemana" userId="dd1a81c44c8eafcf" providerId="LiveId" clId="{2FB64878-6A2A-4278-92F6-8D02E73649FA}" dt="2018-08-06T16:58:44.342" v="115" actId="20577"/>
          <ac:graphicFrameMkLst>
            <pc:docMk/>
            <pc:sldMk cId="184514451" sldId="304"/>
            <ac:graphicFrameMk id="43" creationId="{00000000-0000-0000-0000-000000000000}"/>
          </ac:graphicFrameMkLst>
        </pc:graphicFrameChg>
      </pc:sldChg>
      <pc:sldChg chg="modSp mod ord">
        <pc:chgData name="Andre Bensemana" userId="dd1a81c44c8eafcf" providerId="LiveId" clId="{2FB64878-6A2A-4278-92F6-8D02E73649FA}" dt="2018-08-20T18:03:27.879" v="2741"/>
        <pc:sldMkLst>
          <pc:docMk/>
          <pc:sldMk cId="666377818" sldId="305"/>
        </pc:sldMkLst>
        <pc:graphicFrameChg chg="modGraphic">
          <ac:chgData name="Andre Bensemana" userId="dd1a81c44c8eafcf" providerId="LiveId" clId="{2FB64878-6A2A-4278-92F6-8D02E73649FA}" dt="2018-08-13T13:51:54.089" v="1430" actId="14734"/>
          <ac:graphicFrameMkLst>
            <pc:docMk/>
            <pc:sldMk cId="666377818" sldId="305"/>
            <ac:graphicFrameMk id="43" creationId="{00000000-0000-0000-0000-000000000000}"/>
          </ac:graphicFrameMkLst>
        </pc:graphicFrameChg>
        <pc:picChg chg="mod">
          <ac:chgData name="Andre Bensemana" userId="dd1a81c44c8eafcf" providerId="LiveId" clId="{2FB64878-6A2A-4278-92F6-8D02E73649FA}" dt="2018-08-13T13:51:58.280" v="1431" actId="1076"/>
          <ac:picMkLst>
            <pc:docMk/>
            <pc:sldMk cId="666377818" sldId="305"/>
            <ac:picMk id="25" creationId="{A24D1ED4-76DB-4897-8937-7F71C0D5E9BA}"/>
          </ac:picMkLst>
        </pc:picChg>
      </pc:sldChg>
      <pc:sldChg chg="modSp add del ord">
        <pc:chgData name="Andre Bensemana" userId="dd1a81c44c8eafcf" providerId="LiveId" clId="{2FB64878-6A2A-4278-92F6-8D02E73649FA}" dt="2018-08-20T18:03:27.879" v="2741"/>
        <pc:sldMkLst>
          <pc:docMk/>
          <pc:sldMk cId="4260760086" sldId="306"/>
        </pc:sldMkLst>
        <pc:graphicFrameChg chg="modGraphic">
          <ac:chgData name="Andre Bensemana" userId="dd1a81c44c8eafcf" providerId="LiveId" clId="{2FB64878-6A2A-4278-92F6-8D02E73649FA}" dt="2018-08-13T18:34:01.143" v="1639" actId="20577"/>
          <ac:graphicFrameMkLst>
            <pc:docMk/>
            <pc:sldMk cId="4260760086" sldId="306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2FB64878-6A2A-4278-92F6-8D02E73649FA}" dt="2018-08-20T15:12:39.232" v="2391" actId="207"/>
        <pc:sldMkLst>
          <pc:docMk/>
          <pc:sldMk cId="2738804307" sldId="307"/>
        </pc:sldMkLst>
        <pc:graphicFrameChg chg="mod modGraphic">
          <ac:chgData name="Andre Bensemana" userId="dd1a81c44c8eafcf" providerId="LiveId" clId="{2FB64878-6A2A-4278-92F6-8D02E73649FA}" dt="2018-08-20T15:12:39.232" v="2391" actId="207"/>
          <ac:graphicFrameMkLst>
            <pc:docMk/>
            <pc:sldMk cId="2738804307" sldId="307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2FB64878-6A2A-4278-92F6-8D02E73649FA}" dt="2018-08-13T18:32:14.195" v="1582" actId="20577"/>
        <pc:sldMkLst>
          <pc:docMk/>
          <pc:sldMk cId="4156632848" sldId="308"/>
        </pc:sldMkLst>
        <pc:graphicFrameChg chg="modGraphic">
          <ac:chgData name="Andre Bensemana" userId="dd1a81c44c8eafcf" providerId="LiveId" clId="{2FB64878-6A2A-4278-92F6-8D02E73649FA}" dt="2018-08-13T18:32:14.195" v="1582" actId="20577"/>
          <ac:graphicFrameMkLst>
            <pc:docMk/>
            <pc:sldMk cId="4156632848" sldId="308"/>
            <ac:graphicFrameMk id="6" creationId="{00000000-0000-0000-0000-000000000000}"/>
          </ac:graphicFrameMkLst>
        </pc:graphicFrameChg>
        <pc:graphicFrameChg chg="modGraphic">
          <ac:chgData name="Andre Bensemana" userId="dd1a81c44c8eafcf" providerId="LiveId" clId="{2FB64878-6A2A-4278-92F6-8D02E73649FA}" dt="2018-08-06T17:08:43.427" v="580" actId="20577"/>
          <ac:graphicFrameMkLst>
            <pc:docMk/>
            <pc:sldMk cId="4156632848" sldId="308"/>
            <ac:graphicFrameMk id="9" creationId="{00000000-0000-0000-0000-000000000000}"/>
          </ac:graphicFrameMkLst>
        </pc:graphicFrameChg>
      </pc:sldChg>
      <pc:sldChg chg="ord">
        <pc:chgData name="Andre Bensemana" userId="dd1a81c44c8eafcf" providerId="LiveId" clId="{2FB64878-6A2A-4278-92F6-8D02E73649FA}" dt="2018-08-20T18:03:27.879" v="2741"/>
        <pc:sldMkLst>
          <pc:docMk/>
          <pc:sldMk cId="809240902" sldId="309"/>
        </pc:sldMkLst>
      </pc:sldChg>
      <pc:sldChg chg="modSp">
        <pc:chgData name="Andre Bensemana" userId="dd1a81c44c8eafcf" providerId="LiveId" clId="{2FB64878-6A2A-4278-92F6-8D02E73649FA}" dt="2018-08-20T15:06:04.469" v="2305" actId="1076"/>
        <pc:sldMkLst>
          <pc:docMk/>
          <pc:sldMk cId="2591488758" sldId="310"/>
        </pc:sldMkLst>
        <pc:picChg chg="mod">
          <ac:chgData name="Andre Bensemana" userId="dd1a81c44c8eafcf" providerId="LiveId" clId="{2FB64878-6A2A-4278-92F6-8D02E73649FA}" dt="2018-08-20T15:06:04.469" v="2305" actId="1076"/>
          <ac:picMkLst>
            <pc:docMk/>
            <pc:sldMk cId="2591488758" sldId="310"/>
            <ac:picMk id="20" creationId="{0AA73844-4CD3-426C-B73E-CB3DA2839023}"/>
          </ac:picMkLst>
        </pc:picChg>
      </pc:sldChg>
      <pc:sldChg chg="addSp delSp modSp mod">
        <pc:chgData name="Andre Bensemana" userId="dd1a81c44c8eafcf" providerId="LiveId" clId="{2FB64878-6A2A-4278-92F6-8D02E73649FA}" dt="2018-08-20T15:13:32.329" v="2392" actId="20577"/>
        <pc:sldMkLst>
          <pc:docMk/>
          <pc:sldMk cId="1310524729" sldId="311"/>
        </pc:sldMkLst>
        <pc:spChg chg="mod">
          <ac:chgData name="Andre Bensemana" userId="dd1a81c44c8eafcf" providerId="LiveId" clId="{2FB64878-6A2A-4278-92F6-8D02E73649FA}" dt="2018-08-13T18:38:56.516" v="1906" actId="20577"/>
          <ac:spMkLst>
            <pc:docMk/>
            <pc:sldMk cId="1310524729" sldId="311"/>
            <ac:spMk id="12" creationId="{00000000-0000-0000-0000-000000000000}"/>
          </ac:spMkLst>
        </pc:spChg>
        <pc:graphicFrameChg chg="mod modGraphic">
          <ac:chgData name="Andre Bensemana" userId="dd1a81c44c8eafcf" providerId="LiveId" clId="{2FB64878-6A2A-4278-92F6-8D02E73649FA}" dt="2018-08-20T15:13:32.329" v="2392" actId="20577"/>
          <ac:graphicFrameMkLst>
            <pc:docMk/>
            <pc:sldMk cId="1310524729" sldId="311"/>
            <ac:graphicFrameMk id="43" creationId="{00000000-0000-0000-0000-000000000000}"/>
          </ac:graphicFrameMkLst>
        </pc:graphicFrameChg>
        <pc:picChg chg="add mod">
          <ac:chgData name="Andre Bensemana" userId="dd1a81c44c8eafcf" providerId="LiveId" clId="{2FB64878-6A2A-4278-92F6-8D02E73649FA}" dt="2018-08-16T14:27:40.749" v="2128" actId="571"/>
          <ac:picMkLst>
            <pc:docMk/>
            <pc:sldMk cId="1310524729" sldId="311"/>
            <ac:picMk id="17" creationId="{B4D1A35F-22D4-4497-B919-073FB4138B07}"/>
          </ac:picMkLst>
        </pc:picChg>
        <pc:picChg chg="del">
          <ac:chgData name="Andre Bensemana" userId="dd1a81c44c8eafcf" providerId="LiveId" clId="{2FB64878-6A2A-4278-92F6-8D02E73649FA}" dt="2018-08-06T17:24:15.761" v="878" actId="478"/>
          <ac:picMkLst>
            <pc:docMk/>
            <pc:sldMk cId="1310524729" sldId="311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06T17:24:38.679" v="881" actId="478"/>
          <ac:picMkLst>
            <pc:docMk/>
            <pc:sldMk cId="1310524729" sldId="311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06T17:24:13.175" v="877" actId="478"/>
          <ac:picMkLst>
            <pc:docMk/>
            <pc:sldMk cId="1310524729" sldId="311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06T17:24:10.795" v="876" actId="478"/>
          <ac:picMkLst>
            <pc:docMk/>
            <pc:sldMk cId="1310524729" sldId="311"/>
            <ac:picMk id="25" creationId="{A24D1ED4-76DB-4897-8937-7F71C0D5E9BA}"/>
          </ac:picMkLst>
        </pc:picChg>
        <pc:picChg chg="del">
          <ac:chgData name="Andre Bensemana" userId="dd1a81c44c8eafcf" providerId="LiveId" clId="{2FB64878-6A2A-4278-92F6-8D02E73649FA}" dt="2018-08-06T17:25:37.391" v="888" actId="478"/>
          <ac:picMkLst>
            <pc:docMk/>
            <pc:sldMk cId="1310524729" sldId="311"/>
            <ac:picMk id="48" creationId="{00000000-0000-0000-0000-000000000000}"/>
          </ac:picMkLst>
        </pc:picChg>
      </pc:sldChg>
      <pc:sldChg chg="delSp modSp mod">
        <pc:chgData name="Andre Bensemana" userId="dd1a81c44c8eafcf" providerId="LiveId" clId="{2FB64878-6A2A-4278-92F6-8D02E73649FA}" dt="2018-08-20T18:10:38.430" v="2817"/>
        <pc:sldMkLst>
          <pc:docMk/>
          <pc:sldMk cId="1202944582" sldId="312"/>
        </pc:sldMkLst>
        <pc:spChg chg="mod">
          <ac:chgData name="Andre Bensemana" userId="dd1a81c44c8eafcf" providerId="LiveId" clId="{2FB64878-6A2A-4278-92F6-8D02E73649FA}" dt="2018-08-13T13:13:20.790" v="1246" actId="20577"/>
          <ac:spMkLst>
            <pc:docMk/>
            <pc:sldMk cId="1202944582" sldId="312"/>
            <ac:spMk id="12" creationId="{00000000-0000-0000-0000-000000000000}"/>
          </ac:spMkLst>
        </pc:spChg>
        <pc:graphicFrameChg chg="mod modGraphic">
          <ac:chgData name="Andre Bensemana" userId="dd1a81c44c8eafcf" providerId="LiveId" clId="{2FB64878-6A2A-4278-92F6-8D02E73649FA}" dt="2018-08-20T18:10:38.430" v="2817"/>
          <ac:graphicFrameMkLst>
            <pc:docMk/>
            <pc:sldMk cId="1202944582" sldId="312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07T20:16:15.813" v="905" actId="478"/>
          <ac:picMkLst>
            <pc:docMk/>
            <pc:sldMk cId="1202944582" sldId="312"/>
            <ac:picMk id="19" creationId="{00000000-0000-0000-0000-000000000000}"/>
          </ac:picMkLst>
        </pc:picChg>
        <pc:picChg chg="del">
          <ac:chgData name="Andre Bensemana" userId="dd1a81c44c8eafcf" providerId="LiveId" clId="{2FB64878-6A2A-4278-92F6-8D02E73649FA}" dt="2018-08-07T20:17:09.496" v="912" actId="478"/>
          <ac:picMkLst>
            <pc:docMk/>
            <pc:sldMk cId="1202944582" sldId="312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07T20:43:08.034" v="919" actId="478"/>
          <ac:picMkLst>
            <pc:docMk/>
            <pc:sldMk cId="1202944582" sldId="312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07T20:16:30.426" v="907" actId="478"/>
          <ac:picMkLst>
            <pc:docMk/>
            <pc:sldMk cId="1202944582" sldId="312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07T20:16:27.855" v="906" actId="478"/>
          <ac:picMkLst>
            <pc:docMk/>
            <pc:sldMk cId="1202944582" sldId="312"/>
            <ac:picMk id="25" creationId="{A24D1ED4-76DB-4897-8937-7F71C0D5E9BA}"/>
          </ac:picMkLst>
        </pc:picChg>
        <pc:picChg chg="del">
          <ac:chgData name="Andre Bensemana" userId="dd1a81c44c8eafcf" providerId="LiveId" clId="{2FB64878-6A2A-4278-92F6-8D02E73649FA}" dt="2018-08-07T20:43:50.999" v="930" actId="478"/>
          <ac:picMkLst>
            <pc:docMk/>
            <pc:sldMk cId="1202944582" sldId="312"/>
            <ac:picMk id="48" creationId="{00000000-0000-0000-0000-000000000000}"/>
          </ac:picMkLst>
        </pc:picChg>
      </pc:sldChg>
      <pc:sldChg chg="delSp modSp del mod">
        <pc:chgData name="Andre Bensemana" userId="dd1a81c44c8eafcf" providerId="LiveId" clId="{2FB64878-6A2A-4278-92F6-8D02E73649FA}" dt="2018-08-20T15:19:13.285" v="2457" actId="2696"/>
        <pc:sldMkLst>
          <pc:docMk/>
          <pc:sldMk cId="1487490815" sldId="313"/>
        </pc:sldMkLst>
        <pc:spChg chg="mod">
          <ac:chgData name="Andre Bensemana" userId="dd1a81c44c8eafcf" providerId="LiveId" clId="{2FB64878-6A2A-4278-92F6-8D02E73649FA}" dt="2018-08-07T20:46:10.541" v="1077" actId="20577"/>
          <ac:spMkLst>
            <pc:docMk/>
            <pc:sldMk cId="1487490815" sldId="313"/>
            <ac:spMk id="12" creationId="{00000000-0000-0000-0000-000000000000}"/>
          </ac:spMkLst>
        </pc:spChg>
        <pc:graphicFrameChg chg="modGraphic">
          <ac:chgData name="Andre Bensemana" userId="dd1a81c44c8eafcf" providerId="LiveId" clId="{2FB64878-6A2A-4278-92F6-8D02E73649FA}" dt="2018-08-07T20:46:53.386" v="1205" actId="6549"/>
          <ac:graphicFrameMkLst>
            <pc:docMk/>
            <pc:sldMk cId="1487490815" sldId="313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07T20:46:29.123" v="1192" actId="478"/>
          <ac:picMkLst>
            <pc:docMk/>
            <pc:sldMk cId="1487490815" sldId="313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07T20:46:30.231" v="1193" actId="478"/>
          <ac:picMkLst>
            <pc:docMk/>
            <pc:sldMk cId="1487490815" sldId="313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07T20:46:28.201" v="1191" actId="478"/>
          <ac:picMkLst>
            <pc:docMk/>
            <pc:sldMk cId="1487490815" sldId="313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07T20:46:27.375" v="1190" actId="478"/>
          <ac:picMkLst>
            <pc:docMk/>
            <pc:sldMk cId="1487490815" sldId="313"/>
            <ac:picMk id="25" creationId="{A24D1ED4-76DB-4897-8937-7F71C0D5E9BA}"/>
          </ac:picMkLst>
        </pc:picChg>
        <pc:picChg chg="del">
          <ac:chgData name="Andre Bensemana" userId="dd1a81c44c8eafcf" providerId="LiveId" clId="{2FB64878-6A2A-4278-92F6-8D02E73649FA}" dt="2018-08-07T20:46:48.101" v="1202" actId="478"/>
          <ac:picMkLst>
            <pc:docMk/>
            <pc:sldMk cId="1487490815" sldId="313"/>
            <ac:picMk id="48" creationId="{00000000-0000-0000-0000-000000000000}"/>
          </ac:picMkLst>
        </pc:picChg>
      </pc:sldChg>
      <pc:sldChg chg="addSp delSp modSp mod">
        <pc:chgData name="Andre Bensemana" userId="dd1a81c44c8eafcf" providerId="LiveId" clId="{2FB64878-6A2A-4278-92F6-8D02E73649FA}" dt="2018-08-16T14:37:12.056" v="2262" actId="27918"/>
        <pc:sldMkLst>
          <pc:docMk/>
          <pc:sldMk cId="2205555739" sldId="314"/>
        </pc:sldMkLst>
        <pc:graphicFrameChg chg="modGraphic">
          <ac:chgData name="Andre Bensemana" userId="dd1a81c44c8eafcf" providerId="LiveId" clId="{2FB64878-6A2A-4278-92F6-8D02E73649FA}" dt="2018-08-16T14:36:46.560" v="2250" actId="6549"/>
          <ac:graphicFrameMkLst>
            <pc:docMk/>
            <pc:sldMk cId="2205555739" sldId="314"/>
            <ac:graphicFrameMk id="43" creationId="{00000000-0000-0000-0000-000000000000}"/>
          </ac:graphicFrameMkLst>
        </pc:graphicFrameChg>
        <pc:picChg chg="add del">
          <ac:chgData name="Andre Bensemana" userId="dd1a81c44c8eafcf" providerId="LiveId" clId="{2FB64878-6A2A-4278-92F6-8D02E73649FA}" dt="2018-08-03T15:58:55.839" v="28" actId="478"/>
          <ac:picMkLst>
            <pc:docMk/>
            <pc:sldMk cId="2205555739" sldId="314"/>
            <ac:picMk id="19" creationId="{00000000-0000-0000-0000-000000000000}"/>
          </ac:picMkLst>
        </pc:picChg>
        <pc:picChg chg="del">
          <ac:chgData name="Andre Bensemana" userId="dd1a81c44c8eafcf" providerId="LiveId" clId="{2FB64878-6A2A-4278-92F6-8D02E73649FA}" dt="2018-08-03T15:56:00.315" v="25" actId="478"/>
          <ac:picMkLst>
            <pc:docMk/>
            <pc:sldMk cId="2205555739" sldId="314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03T15:56:01.998" v="26" actId="478"/>
          <ac:picMkLst>
            <pc:docMk/>
            <pc:sldMk cId="2205555739" sldId="314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03T15:55:59.542" v="24" actId="478"/>
          <ac:picMkLst>
            <pc:docMk/>
            <pc:sldMk cId="2205555739" sldId="314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03T15:55:58.863" v="23" actId="478"/>
          <ac:picMkLst>
            <pc:docMk/>
            <pc:sldMk cId="2205555739" sldId="314"/>
            <ac:picMk id="25" creationId="{A24D1ED4-76DB-4897-8937-7F71C0D5E9BA}"/>
          </ac:picMkLst>
        </pc:picChg>
      </pc:sldChg>
      <pc:sldChg chg="delSp modSp mod">
        <pc:chgData name="Andre Bensemana" userId="dd1a81c44c8eafcf" providerId="LiveId" clId="{2FB64878-6A2A-4278-92F6-8D02E73649FA}" dt="2018-08-20T17:56:49.294" v="2740" actId="20577"/>
        <pc:sldMkLst>
          <pc:docMk/>
          <pc:sldMk cId="2434745642" sldId="315"/>
        </pc:sldMkLst>
        <pc:spChg chg="mod">
          <ac:chgData name="Andre Bensemana" userId="dd1a81c44c8eafcf" providerId="LiveId" clId="{2FB64878-6A2A-4278-92F6-8D02E73649FA}" dt="2018-08-20T17:56:49.294" v="2740" actId="20577"/>
          <ac:spMkLst>
            <pc:docMk/>
            <pc:sldMk cId="2434745642" sldId="315"/>
            <ac:spMk id="12" creationId="{00000000-0000-0000-0000-000000000000}"/>
          </ac:spMkLst>
        </pc:spChg>
        <pc:graphicFrameChg chg="mod modGraphic">
          <ac:chgData name="Andre Bensemana" userId="dd1a81c44c8eafcf" providerId="LiveId" clId="{2FB64878-6A2A-4278-92F6-8D02E73649FA}" dt="2018-08-20T17:55:21.922" v="2711" actId="20577"/>
          <ac:graphicFrameMkLst>
            <pc:docMk/>
            <pc:sldMk cId="2434745642" sldId="315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20T17:47:46.168" v="2707" actId="478"/>
          <ac:picMkLst>
            <pc:docMk/>
            <pc:sldMk cId="2434745642" sldId="315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20T17:47:45.002" v="2706" actId="478"/>
          <ac:picMkLst>
            <pc:docMk/>
            <pc:sldMk cId="2434745642" sldId="315"/>
            <ac:picMk id="25" creationId="{A24D1ED4-76DB-4897-8937-7F71C0D5E9BA}"/>
          </ac:picMkLst>
        </pc:picChg>
      </pc:sldChg>
      <pc:sldChg chg="delSp modSp del mod ord">
        <pc:chgData name="Andre Bensemana" userId="dd1a81c44c8eafcf" providerId="LiveId" clId="{2FB64878-6A2A-4278-92F6-8D02E73649FA}" dt="2018-08-20T15:18:07.648" v="2452" actId="2696"/>
        <pc:sldMkLst>
          <pc:docMk/>
          <pc:sldMk cId="3599288673" sldId="316"/>
        </pc:sldMkLst>
        <pc:graphicFrameChg chg="modGraphic">
          <ac:chgData name="Andre Bensemana" userId="dd1a81c44c8eafcf" providerId="LiveId" clId="{2FB64878-6A2A-4278-92F6-8D02E73649FA}" dt="2018-08-20T15:15:32.088" v="2413" actId="6549"/>
          <ac:graphicFrameMkLst>
            <pc:docMk/>
            <pc:sldMk cId="3599288673" sldId="316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20T15:15:37.483" v="2416" actId="478"/>
          <ac:picMkLst>
            <pc:docMk/>
            <pc:sldMk cId="3599288673" sldId="316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20T15:15:38.282" v="2417" actId="478"/>
          <ac:picMkLst>
            <pc:docMk/>
            <pc:sldMk cId="3599288673" sldId="316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20T15:15:36.630" v="2415" actId="478"/>
          <ac:picMkLst>
            <pc:docMk/>
            <pc:sldMk cId="3599288673" sldId="316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20T15:15:35.818" v="2414" actId="478"/>
          <ac:picMkLst>
            <pc:docMk/>
            <pc:sldMk cId="3599288673" sldId="316"/>
            <ac:picMk id="25" creationId="{A24D1ED4-76DB-4897-8937-7F71C0D5E9BA}"/>
          </ac:picMkLst>
        </pc:picChg>
      </pc:sldChg>
      <pc:sldChg chg="delSp modSp">
        <pc:chgData name="Andre Bensemana" userId="dd1a81c44c8eafcf" providerId="LiveId" clId="{2FB64878-6A2A-4278-92F6-8D02E73649FA}" dt="2018-08-20T15:22:55.499" v="2592" actId="20577"/>
        <pc:sldMkLst>
          <pc:docMk/>
          <pc:sldMk cId="2793415333" sldId="317"/>
        </pc:sldMkLst>
        <pc:spChg chg="mod">
          <ac:chgData name="Andre Bensemana" userId="dd1a81c44c8eafcf" providerId="LiveId" clId="{2FB64878-6A2A-4278-92F6-8D02E73649FA}" dt="2018-08-20T15:20:14.645" v="2504" actId="20577"/>
          <ac:spMkLst>
            <pc:docMk/>
            <pc:sldMk cId="2793415333" sldId="317"/>
            <ac:spMk id="12" creationId="{00000000-0000-0000-0000-000000000000}"/>
          </ac:spMkLst>
        </pc:spChg>
        <pc:graphicFrameChg chg="modGraphic">
          <ac:chgData name="Andre Bensemana" userId="dd1a81c44c8eafcf" providerId="LiveId" clId="{2FB64878-6A2A-4278-92F6-8D02E73649FA}" dt="2018-08-20T15:22:55.499" v="2592" actId="20577"/>
          <ac:graphicFrameMkLst>
            <pc:docMk/>
            <pc:sldMk cId="2793415333" sldId="317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20T15:21:35.978" v="2577" actId="478"/>
          <ac:picMkLst>
            <pc:docMk/>
            <pc:sldMk cId="2793415333" sldId="317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20T15:21:34.969" v="2576" actId="478"/>
          <ac:picMkLst>
            <pc:docMk/>
            <pc:sldMk cId="2793415333" sldId="317"/>
            <ac:picMk id="25" creationId="{A24D1ED4-76DB-4897-8937-7F71C0D5E9BA}"/>
          </ac:picMkLst>
        </pc:picChg>
      </pc:sldChg>
      <pc:sldChg chg="modSp add ord">
        <pc:chgData name="Andre Bensemana" userId="dd1a81c44c8eafcf" providerId="LiveId" clId="{2FB64878-6A2A-4278-92F6-8D02E73649FA}" dt="2018-08-20T15:23:41.864" v="2594" actId="6549"/>
        <pc:sldMkLst>
          <pc:docMk/>
          <pc:sldMk cId="3439983515" sldId="318"/>
        </pc:sldMkLst>
        <pc:graphicFrameChg chg="modGraphic">
          <ac:chgData name="Andre Bensemana" userId="dd1a81c44c8eafcf" providerId="LiveId" clId="{2FB64878-6A2A-4278-92F6-8D02E73649FA}" dt="2018-08-20T15:23:41.864" v="2594" actId="6549"/>
          <ac:graphicFrameMkLst>
            <pc:docMk/>
            <pc:sldMk cId="3439983515" sldId="318"/>
            <ac:graphicFrameMk id="10" creationId="{00000000-0000-0000-0000-000000000000}"/>
          </ac:graphicFrameMkLst>
        </pc:graphicFrameChg>
      </pc:sldChg>
      <pc:sldChg chg="modSp add">
        <pc:chgData name="Andre Bensemana" userId="dd1a81c44c8eafcf" providerId="LiveId" clId="{2FB64878-6A2A-4278-92F6-8D02E73649FA}" dt="2018-08-06T17:26:35.261" v="903" actId="6549"/>
        <pc:sldMkLst>
          <pc:docMk/>
          <pc:sldMk cId="1127376286" sldId="319"/>
        </pc:sldMkLst>
        <pc:graphicFrameChg chg="modGraphic">
          <ac:chgData name="Andre Bensemana" userId="dd1a81c44c8eafcf" providerId="LiveId" clId="{2FB64878-6A2A-4278-92F6-8D02E73649FA}" dt="2018-08-06T17:26:35.261" v="903" actId="6549"/>
          <ac:graphicFrameMkLst>
            <pc:docMk/>
            <pc:sldMk cId="1127376286" sldId="319"/>
            <ac:graphicFrameMk id="10" creationId="{00000000-0000-0000-0000-000000000000}"/>
          </ac:graphicFrameMkLst>
        </pc:graphicFrameChg>
      </pc:sldChg>
      <pc:sldChg chg="modSp add">
        <pc:chgData name="Andre Bensemana" userId="dd1a81c44c8eafcf" providerId="LiveId" clId="{2FB64878-6A2A-4278-92F6-8D02E73649FA}" dt="2018-08-07T20:45:21.173" v="1045" actId="108"/>
        <pc:sldMkLst>
          <pc:docMk/>
          <pc:sldMk cId="1915305187" sldId="320"/>
        </pc:sldMkLst>
        <pc:graphicFrameChg chg="mod modGraphic">
          <ac:chgData name="Andre Bensemana" userId="dd1a81c44c8eafcf" providerId="LiveId" clId="{2FB64878-6A2A-4278-92F6-8D02E73649FA}" dt="2018-08-07T20:45:21.173" v="1045" actId="108"/>
          <ac:graphicFrameMkLst>
            <pc:docMk/>
            <pc:sldMk cId="1915305187" sldId="320"/>
            <ac:graphicFrameMk id="10" creationId="{00000000-0000-0000-0000-000000000000}"/>
          </ac:graphicFrameMkLst>
        </pc:graphicFrameChg>
      </pc:sldChg>
      <pc:sldChg chg="modSp add">
        <pc:chgData name="Andre Bensemana" userId="dd1a81c44c8eafcf" providerId="LiveId" clId="{2FB64878-6A2A-4278-92F6-8D02E73649FA}" dt="2018-08-20T15:19:09.276" v="2456"/>
        <pc:sldMkLst>
          <pc:docMk/>
          <pc:sldMk cId="728422934" sldId="321"/>
        </pc:sldMkLst>
        <pc:spChg chg="mod">
          <ac:chgData name="Andre Bensemana" userId="dd1a81c44c8eafcf" providerId="LiveId" clId="{2FB64878-6A2A-4278-92F6-8D02E73649FA}" dt="2018-08-20T15:19:09.276" v="2456"/>
          <ac:spMkLst>
            <pc:docMk/>
            <pc:sldMk cId="728422934" sldId="321"/>
            <ac:spMk id="12" creationId="{00000000-0000-0000-0000-000000000000}"/>
          </ac:spMkLst>
        </pc:spChg>
      </pc:sldChg>
      <pc:sldChg chg="add ord">
        <pc:chgData name="Andre Bensemana" userId="dd1a81c44c8eafcf" providerId="LiveId" clId="{2FB64878-6A2A-4278-92F6-8D02E73649FA}" dt="2018-08-20T17:56:34.946" v="2728"/>
        <pc:sldMkLst>
          <pc:docMk/>
          <pc:sldMk cId="838639974" sldId="322"/>
        </pc:sldMkLst>
      </pc:sldChg>
      <pc:sldChg chg="add">
        <pc:chgData name="Andre Bensemana" userId="dd1a81c44c8eafcf" providerId="LiveId" clId="{2FB64878-6A2A-4278-92F6-8D02E73649FA}" dt="2018-08-20T17:56:37.413" v="2729"/>
        <pc:sldMkLst>
          <pc:docMk/>
          <pc:sldMk cId="2630542297" sldId="323"/>
        </pc:sldMkLst>
      </pc:sldChg>
      <pc:sldMasterChg chg="modSldLayout">
        <pc:chgData name="Andre Bensemana" userId="dd1a81c44c8eafcf" providerId="LiveId" clId="{2FB64878-6A2A-4278-92F6-8D02E73649FA}" dt="2018-08-13T13:36:25.840" v="1385" actId="20577"/>
        <pc:sldMasterMkLst>
          <pc:docMk/>
          <pc:sldMasterMk cId="0" sldId="2147483650"/>
        </pc:sldMasterMkLst>
        <pc:sldLayoutChg chg="modSp">
          <pc:chgData name="Andre Bensemana" userId="dd1a81c44c8eafcf" providerId="LiveId" clId="{2FB64878-6A2A-4278-92F6-8D02E73649FA}" dt="2018-08-13T13:36:25.840" v="1385" actId="20577"/>
          <pc:sldLayoutMkLst>
            <pc:docMk/>
            <pc:sldMasterMk cId="0" sldId="2147483650"/>
            <pc:sldLayoutMk cId="0" sldId="2147483664"/>
          </pc:sldLayoutMkLst>
          <pc:graphicFrameChg chg="modGraphic">
            <ac:chgData name="Andre Bensemana" userId="dd1a81c44c8eafcf" providerId="LiveId" clId="{2FB64878-6A2A-4278-92F6-8D02E73649FA}" dt="2018-08-13T13:36:25.840" v="1385" actId="20577"/>
            <ac:graphicFrameMkLst>
              <pc:docMk/>
              <pc:sldMasterMk cId="0" sldId="2147483650"/>
              <pc:sldLayoutMk cId="0" sldId="2147483664"/>
              <ac:graphicFrameMk id="24" creationId="{00000000-0000-0000-0000-000000000000}"/>
            </ac:graphicFrameMkLst>
          </pc:graphicFrame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Plan1!$B$2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2093-4709-A380-6D9CEF087B7D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2093-4709-A380-6D9CEF087B7D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2093-4709-A380-6D9CEF087B7D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093-4709-A380-6D9CEF087B7D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093-4709-A380-6D9CEF087B7D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093-4709-A380-6D9CEF087B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Plan1!$A$3:$A$5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Plan1!$B$3:$B$5</c:f>
              <c:numCache>
                <c:formatCode>0%</c:formatCode>
                <c:ptCount val="3"/>
                <c:pt idx="0">
                  <c:v>0.433</c:v>
                </c:pt>
                <c:pt idx="1">
                  <c:v>0.42299999999999999</c:v>
                </c:pt>
                <c:pt idx="2">
                  <c:v>-0.01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093-4709-A380-6D9CEF087B7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2093-4709-A380-6D9CEF087B7D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2093-4709-A380-6D9CEF087B7D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2093-4709-A380-6D9CEF087B7D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093-4709-A380-6D9CEF087B7D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093-4709-A380-6D9CEF087B7D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093-4709-A380-6D9CEF087B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0.83200000000000007</c:v>
                </c:pt>
                <c:pt idx="1">
                  <c:v>0.73199999999999998</c:v>
                </c:pt>
                <c:pt idx="2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093-4709-A380-6D9CEF087B7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A5AD-4141-81D8-122A8B14E606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A5AD-4141-81D8-122A8B14E606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A5AD-4141-81D8-122A8B14E606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5AD-4141-81D8-122A8B14E606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5AD-4141-81D8-122A8B14E606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5AD-4141-81D8-122A8B14E60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0.6</c:v>
                </c:pt>
                <c:pt idx="1">
                  <c:v>0.6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5AD-4141-81D8-122A8B14E60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0.02</c:v>
                </c:pt>
                <c:pt idx="1">
                  <c:v>0.02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0.02</c:v>
                </c:pt>
                <c:pt idx="1">
                  <c:v>0.02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0.62</c:v>
                </c:pt>
                <c:pt idx="1">
                  <c:v>0.62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1698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5008563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817" y="4759643"/>
            <a:ext cx="5510530" cy="450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1698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2A0CC662-5DB5-4754-8FFD-EC2D0D14F1C1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163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38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0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374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0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820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28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464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14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E3211294-B4B1-4E05-AF27-D81B3FA40A9E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8649B9F-E53F-4DC4-8FAD-B7174501A4D0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95101D1-4325-4A52-8BAF-72845B344470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0272E-5E5E-43CC-8459-2EE324BEE39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75DA162-B246-4766-B672-5B2D90B56A2A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 userDrawn="1"/>
        </p:nvSpPr>
        <p:spPr>
          <a:xfrm>
            <a:off x="0" y="6163294"/>
            <a:ext cx="9144000" cy="95418"/>
          </a:xfrm>
          <a:prstGeom prst="roundRect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endParaRPr lang="pt-BR" b="1" kern="12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1" name="Retângulo de cantos arredondados 10"/>
          <p:cNvSpPr/>
          <p:nvPr userDrawn="1"/>
        </p:nvSpPr>
        <p:spPr>
          <a:xfrm>
            <a:off x="629392" y="129973"/>
            <a:ext cx="8371764" cy="914052"/>
          </a:xfrm>
          <a:prstGeom prst="roundRect">
            <a:avLst>
              <a:gd name="adj" fmla="val 395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20" name="Retângulo de cantos arredondados 19"/>
          <p:cNvSpPr/>
          <p:nvPr userDrawn="1"/>
        </p:nvSpPr>
        <p:spPr>
          <a:xfrm>
            <a:off x="713032" y="214290"/>
            <a:ext cx="2676259" cy="328770"/>
          </a:xfrm>
          <a:prstGeom prst="roundRect">
            <a:avLst>
              <a:gd name="adj" fmla="val 8182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Projetos</a:t>
            </a:r>
            <a:r>
              <a:rPr lang="pt-BR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ABRADIMEX - 2018</a:t>
            </a: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tângulo de cantos arredondados 21"/>
          <p:cNvSpPr/>
          <p:nvPr userDrawn="1"/>
        </p:nvSpPr>
        <p:spPr>
          <a:xfrm>
            <a:off x="710885" y="624267"/>
            <a:ext cx="2676259" cy="328770"/>
          </a:xfrm>
          <a:prstGeom prst="roundRect">
            <a:avLst>
              <a:gd name="adj" fmla="val 8182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spcBef>
                <a:spcPct val="50000"/>
              </a:spcBef>
              <a:defRPr/>
            </a:pPr>
            <a:r>
              <a:rPr lang="pt-BR" sz="1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Gerente de Projetos:</a:t>
            </a:r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Andre</a:t>
            </a:r>
            <a:r>
              <a:rPr lang="pt-BR" sz="1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Bensemana</a:t>
            </a:r>
            <a:endParaRPr lang="pt-B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tângulo de cantos arredondados 22"/>
          <p:cNvSpPr/>
          <p:nvPr userDrawn="1"/>
        </p:nvSpPr>
        <p:spPr>
          <a:xfrm>
            <a:off x="3466965" y="225022"/>
            <a:ext cx="5458094" cy="740894"/>
          </a:xfrm>
          <a:prstGeom prst="roundRect">
            <a:avLst>
              <a:gd name="adj" fmla="val 470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sz="9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4" name="Group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49245535"/>
              </p:ext>
            </p:extLst>
          </p:nvPr>
        </p:nvGraphicFramePr>
        <p:xfrm>
          <a:off x="3546631" y="244698"/>
          <a:ext cx="5352670" cy="650651"/>
        </p:xfrm>
        <a:graphic>
          <a:graphicData uri="http://schemas.openxmlformats.org/drawingml/2006/table">
            <a:tbl>
              <a:tblPr/>
              <a:tblGrid>
                <a:gridCol w="1070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35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47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Data de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Início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Conclusão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% Previsto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% Realizado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Status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Atual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19/03/2018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31/12/2018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38%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+mn-cs"/>
                        </a:rPr>
                        <a:t>36%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b="14549"/>
          <a:stretch>
            <a:fillRect/>
          </a:stretch>
        </p:blipFill>
        <p:spPr bwMode="auto">
          <a:xfrm rot="16200000">
            <a:off x="-81240" y="431390"/>
            <a:ext cx="899510" cy="324000"/>
          </a:xfrm>
          <a:prstGeom prst="rect">
            <a:avLst/>
          </a:prstGeom>
          <a:noFill/>
        </p:spPr>
      </p:pic>
      <p:pic>
        <p:nvPicPr>
          <p:cNvPr id="10" name="Picture 4" descr="D:\JrMachado\ID2\ID2\MGP\Imagens\sphereGree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05" y="593685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E46E3-43E9-4364-8218-1D46DC6B781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1819A19E-956B-4EA7-A669-9E4071899A6D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CF0AB-4B51-4215-AB89-2121056E29A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57F75C23-5853-4643-ACCE-A36857E1548D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85B93-1D1B-424A-B5DD-62CE20ECF73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C27BD17-0464-488C-9AB4-C89D24F96805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76EAA-F55F-47C2-91B3-89E3FF69FD5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74D96BE2-40F6-42B6-9EFF-50C00DBC04EC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A5CB6-D36F-42B0-A0E3-35438EADF1A8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BCD1EEA6-40CC-4C88-B50E-081E67DCCB33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F261C4-C1AF-4855-AC76-AAFC9849898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E5992AA-22C1-42D9-A6B1-D7D4CD3724AB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C012D602-664E-4F35-B75B-06BDBA89E7E5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AF38A-EC36-4446-BB5A-4B046E076C5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B65CA4F-E638-4CDC-A6CE-7626903B2022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6D095-76E7-4965-AD64-C0DB87232A6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9F1CD67-39A6-4094-8421-0070A3D352EC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1C0E4-F420-46DE-84B8-06DC57C0CDBB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77B9FC9-B396-490A-9A7F-2CBC779084F9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2034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72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6235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7402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7031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1087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80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B01FB13-9EED-4A8F-AAB4-7D89D788BDCB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4093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3541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0377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7056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7233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874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5025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6913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7098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3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EC4A627-CDE6-489F-AE1D-A6804D60750C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789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890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3777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5071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63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0B1EA18-801B-4FCB-8AEB-48F1F5312D2B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D5AE1E1-6FE5-463A-B586-0EE89B08D28B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4EDEC1B0-5C4B-4E4C-A4A1-28CBD12D5074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1BA613AC-E59B-4C29-92F5-B9FF1B309457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2C92941C-0257-46B7-A07A-77DA5AA1B969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2775" y="5715000"/>
            <a:ext cx="29845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sz="1600" smtClean="0">
                <a:solidFill>
                  <a:srgbClr val="0066CC"/>
                </a:solidFill>
              </a:defRPr>
            </a:lvl1pPr>
          </a:lstStyle>
          <a:p>
            <a:pPr>
              <a:defRPr/>
            </a:pPr>
            <a:r>
              <a:rPr lang="en-US" dirty="0"/>
              <a:t>Data: </a:t>
            </a:r>
            <a:fld id="{7F55DACA-CBEB-42B0-B8B1-4E02713EDA3F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6577013"/>
            <a:ext cx="457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50000"/>
              </a:spcBef>
              <a:defRPr sz="1000" smtClean="0">
                <a:solidFill>
                  <a:srgbClr val="0066CC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FEF07160-BF47-423A-BDD7-234EC6ED573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577013"/>
            <a:ext cx="11430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sz="1000" smtClean="0">
                <a:solidFill>
                  <a:srgbClr val="0066CC"/>
                </a:solidFill>
              </a:defRPr>
            </a:lvl1pPr>
          </a:lstStyle>
          <a:p>
            <a:pPr>
              <a:defRPr/>
            </a:pPr>
            <a:r>
              <a:rPr lang="en-US" dirty="0"/>
              <a:t>Data: </a:t>
            </a:r>
            <a:fld id="{3D4128FC-F13E-4ED2-ABF8-CDF300E4D58A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  <p:sp>
        <p:nvSpPr>
          <p:cNvPr id="7175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os estilos do texto mestre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/>
  <p:txStyles>
    <p:titleStyle>
      <a:lvl1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5pPr>
      <a:lvl6pPr marL="4572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6pPr>
      <a:lvl7pPr marL="9144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7pPr>
      <a:lvl8pPr marL="13716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8pPr>
      <a:lvl9pPr marL="18288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Wingdings" pitchFamily="2" charset="2"/>
        <a:buChar char="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169863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•"/>
        <a:defRPr sz="2400">
          <a:solidFill>
            <a:schemeClr val="tx1"/>
          </a:solidFill>
          <a:latin typeface="+mn-lt"/>
        </a:defRPr>
      </a:lvl2pPr>
      <a:lvl3pPr marL="1092200" indent="-1778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◦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938338" indent="-109538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5pPr>
      <a:lvl6pPr marL="23955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6pPr>
      <a:lvl7pPr marL="28527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7pPr>
      <a:lvl8pPr marL="33099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8pPr>
      <a:lvl9pPr marL="37671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0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de cantos arredondados 16"/>
          <p:cNvSpPr/>
          <p:nvPr/>
        </p:nvSpPr>
        <p:spPr>
          <a:xfrm>
            <a:off x="142844" y="4895850"/>
            <a:ext cx="8858312" cy="1244600"/>
          </a:xfrm>
          <a:prstGeom prst="roundRect">
            <a:avLst>
              <a:gd name="adj" fmla="val 2847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214282" y="4983158"/>
            <a:ext cx="8715436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Projetos ABRADIMEX – Status Report</a:t>
            </a: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214282" y="5546797"/>
            <a:ext cx="3714776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Período: 19/mar/2018 -  31/dez/2018</a:t>
            </a: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4000496" y="5546797"/>
            <a:ext cx="4929222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Gerente de Projetos: Andre Bensemana</a:t>
            </a: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142844" y="115911"/>
            <a:ext cx="8858312" cy="500066"/>
          </a:xfrm>
          <a:prstGeom prst="roundRect">
            <a:avLst>
              <a:gd name="adj" fmla="val 8182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Relatório Executivo 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42844" y="6229144"/>
            <a:ext cx="8858312" cy="500066"/>
          </a:xfrm>
          <a:prstGeom prst="roundRect">
            <a:avLst>
              <a:gd name="adj" fmla="val 8182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2018</a:t>
            </a:r>
            <a:endParaRPr lang="pt-BR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Imagem 8" descr="C:\Users\Paulo maia\Pictures\Logos e Imagens da ABRADIMEX  e Associados\Logo_ABRADIMEX_final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825" y="1849043"/>
            <a:ext cx="3825425" cy="184520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tângulo de cantos arredondados 18">
            <a:extLst>
              <a:ext uri="{FF2B5EF4-FFF2-40B4-BE49-F238E27FC236}">
                <a16:creationId xmlns:a16="http://schemas.microsoft.com/office/drawing/2014/main" id="{C7BA2CB2-54E5-4B64-B0B9-6D3C225B2DE8}"/>
              </a:ext>
            </a:extLst>
          </p:cNvPr>
          <p:cNvSpPr/>
          <p:nvPr/>
        </p:nvSpPr>
        <p:spPr>
          <a:xfrm>
            <a:off x="3107474" y="3825866"/>
            <a:ext cx="3714776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AGOSTO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513626"/>
              </p:ext>
            </p:extLst>
          </p:nvPr>
        </p:nvGraphicFramePr>
        <p:xfrm>
          <a:off x="296525" y="1583795"/>
          <a:ext cx="8572500" cy="28487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proposta de pesquisa foi votada e aprovada pelos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376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Close-up – Pesquisa em Hospitais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Captação de informação nos hospitais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253804"/>
              </p:ext>
            </p:extLst>
          </p:nvPr>
        </p:nvGraphicFramePr>
        <p:xfrm>
          <a:off x="245773" y="2431541"/>
          <a:ext cx="5516214" cy="324770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Estruturação do modelo</a:t>
                      </a:r>
                    </a:p>
                    <a:p>
                      <a:pPr algn="just"/>
                      <a:r>
                        <a:rPr lang="pt-BR" sz="1000">
                          <a:solidFill>
                            <a:schemeClr val="tx1"/>
                          </a:solidFill>
                        </a:rPr>
                        <a:t>Apresentação do modelo de pesquisa aos Associados.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1238015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202944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Rastreabilidade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Acompanhar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559031"/>
              </p:ext>
            </p:extLst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Especificação das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Descrição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Analise do conteúdo da especificação.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02 – Refinamento Especificação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Analise do conteúdo da especificação.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12/06/2018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03 – Refinamento Especificação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Analise do conteúdo da especificação.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04 – 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9831645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745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Laudo Técnico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Adicionar ao no site da ABRADIMEX funcionalidade para fazer upload e download dos laudos fornecidos pela Industria Farmacêutica.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465164"/>
              </p:ext>
            </p:extLst>
          </p:nvPr>
        </p:nvGraphicFramePr>
        <p:xfrm>
          <a:off x="245773" y="2431541"/>
          <a:ext cx="5516214" cy="324770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Especificação das Funcionalidades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Descrição das funcionalidades que deve ser incluído no site.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20/03/2018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das funcionalidades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Analise pela empresa desenvolvedora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Desenvolvimento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Desenvolvimento e teste das funcionalidades e teste.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25/04/2018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Apresentação para ao Conselho Consultivo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>
                          <a:solidFill>
                            <a:schemeClr val="tx1"/>
                          </a:solidFill>
                        </a:rPr>
                        <a:t>Apresentar as principais funcionalidades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Implantação piloto do processo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Montagem da estratégia de implantação, divulgação com 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5903589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D:\JrMachado\ID2\ID2\MGP\Imagens\sphereGreen.png">
            <a:extLst>
              <a:ext uri="{FF2B5EF4-FFF2-40B4-BE49-F238E27FC236}">
                <a16:creationId xmlns:a16="http://schemas.microsoft.com/office/drawing/2014/main" id="{6EBB8F62-1181-47B0-914C-B871D087F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464413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D:\JrMachado\ID2\ID2\MGP\Imagens\sphereGreen.png">
            <a:extLst>
              <a:ext uri="{FF2B5EF4-FFF2-40B4-BE49-F238E27FC236}">
                <a16:creationId xmlns:a16="http://schemas.microsoft.com/office/drawing/2014/main" id="{A24D1ED4-76DB-4897-8937-7F71C0D5E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935" y="5193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377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447587"/>
              </p:ext>
            </p:extLst>
          </p:nvPr>
        </p:nvGraphicFramePr>
        <p:xfrm>
          <a:off x="296525" y="1583795"/>
          <a:ext cx="8572500" cy="28487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Troca de fornecedor de conteúdo e desenvolvimento.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ROCHE sobre melhorias apontadas.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Solicitação de alterações no site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02/08/2018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Solicitado usuário para administração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760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não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669956"/>
              </p:ext>
            </p:extLst>
          </p:nvPr>
        </p:nvGraphicFramePr>
        <p:xfrm>
          <a:off x="285750" y="4014065"/>
          <a:ext cx="8572500" cy="189686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Custo do desenvolvimento devido a troca do fornecedor.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Abradimex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16/04/2018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/>
          </p:nvPr>
        </p:nvGraphicFramePr>
        <p:xfrm>
          <a:off x="296525" y="1583795"/>
          <a:ext cx="8572500" cy="176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000" b="0" i="0" u="none" strike="noStrike" kern="1200" baseline="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9240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Agencia de Viagens 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Alternativa de contratação de passagens aéreas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298709"/>
              </p:ext>
            </p:extLst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Apresentação da Empresa 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de Contrato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Assinatura do Contrato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/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415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projetos geral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36" name="Gráfico 35"/>
          <p:cNvGraphicFramePr/>
          <p:nvPr>
            <p:extLst>
              <p:ext uri="{D42A27DB-BD31-4B8C-83A1-F6EECF244321}">
                <p14:modId xmlns:p14="http://schemas.microsoft.com/office/powerpoint/2010/main" val="1803154403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272631"/>
              </p:ext>
            </p:extLst>
          </p:nvPr>
        </p:nvGraphicFramePr>
        <p:xfrm>
          <a:off x="245773" y="2431541"/>
          <a:ext cx="5516214" cy="3382725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786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714">
                <a:tc gridSpan="3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Projeto  01 – 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Projeto de Compra Conjunta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Cadastro Positivo Serasa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Laudo Técnico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IQVIA – Pesquisa de Imagem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Close-up – Pesquisa em Hospitais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06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Periódicos Abradimex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043586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07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Nova Sede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705546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08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Rastreabilidade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28346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09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Seguros para Associados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7304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10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Agencia de Viagens 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041377"/>
                  </a:ext>
                </a:extLst>
              </a:tr>
            </a:tbl>
          </a:graphicData>
        </a:graphic>
      </p:graphicFrame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918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Projeto de Compra Conjunta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Possibilitar a aquisição em conjunto de gelo e embalagens afim de reduzir custos aos associados, porém sem alterar o processo de compra já instituído.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36" name="Gráfico 35"/>
          <p:cNvGraphicFramePr/>
          <p:nvPr>
            <p:extLst>
              <p:ext uri="{D42A27DB-BD31-4B8C-83A1-F6EECF244321}">
                <p14:modId xmlns:p14="http://schemas.microsoft.com/office/powerpoint/2010/main" val="2545242037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043709"/>
              </p:ext>
            </p:extLst>
          </p:nvPr>
        </p:nvGraphicFramePr>
        <p:xfrm>
          <a:off x="245773" y="2431541"/>
          <a:ext cx="5516214" cy="3462653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11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36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375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Envio de edital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Envio de informações aos fornecedores para obter cotação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2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05/03/2018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21/03/2018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28375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1ª. Rodada de negociações</a:t>
                      </a:r>
                      <a:r>
                        <a:rPr lang="pt-BR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Reunião com os fornecedores para negociação 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38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22/03/2018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28/03/2018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228375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Avaliação e seleção dos finalistas</a:t>
                      </a:r>
                      <a:r>
                        <a:rPr lang="pt-BR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Serão avaliadas as proposta e selecionados os dois melhores fornecedores (Fabio/Expressa/</a:t>
                      </a:r>
                      <a:r>
                        <a:rPr kumimoji="0" lang="pt-B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Elfa</a:t>
                      </a: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pt-B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oncoprod</a:t>
                      </a: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4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228375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Apresentação dos fornecedores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Apresentação dos fornecedores aos associados para estabelecer a parceria, selecionar associado para piloto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47197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06/04/2018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20/07/2018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228375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Implantação piloto do processo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Implantação do processo no associado piloto e posteriormente aos demais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45%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7169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20/07/2018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30/09/2018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D:\JrMachado\ID2\ID2\MGP\Imagens\sphereGreen.png">
            <a:extLst>
              <a:ext uri="{FF2B5EF4-FFF2-40B4-BE49-F238E27FC236}">
                <a16:creationId xmlns:a16="http://schemas.microsoft.com/office/drawing/2014/main" id="{0AA73844-4CD3-426C-B73E-CB3DA2839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4180079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D:\JrMachado\ID2\ID2\MGP\Imagens\sphereGreen.png">
            <a:extLst>
              <a:ext uri="{FF2B5EF4-FFF2-40B4-BE49-F238E27FC236}">
                <a16:creationId xmlns:a16="http://schemas.microsoft.com/office/drawing/2014/main" id="{27C6482F-0772-4391-9CC6-DF76B407E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4891134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D:\JrMachado\ID2\ID2\MGP\Imagens\sphereGreen.png">
            <a:extLst>
              <a:ext uri="{FF2B5EF4-FFF2-40B4-BE49-F238E27FC236}">
                <a16:creationId xmlns:a16="http://schemas.microsoft.com/office/drawing/2014/main" id="{AFE77945-9761-44E5-8BAE-132F363F8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553573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48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 - Projeto Compra Conjunta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403925"/>
              </p:ext>
            </p:extLst>
          </p:nvPr>
        </p:nvGraphicFramePr>
        <p:xfrm>
          <a:off x="296525" y="1583795"/>
          <a:ext cx="8572500" cy="2194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4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1ª. Rodada de negociações com os fornecedores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22/03/2018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66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2ª. Rodada de negociação com fornecedores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3ª. Rodada com </a:t>
                      </a:r>
                      <a:r>
                        <a:rPr lang="pt-BR" sz="1000" dirty="0" err="1">
                          <a:latin typeface="+mn-lt"/>
                        </a:rPr>
                        <a:t>Knauf</a:t>
                      </a: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17/05/2018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Apresentação Expressa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11/04/2018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das tabelas EMBA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26/06/2018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das tabelas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Knauf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20/07/2018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Em negociação com 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06/08/2018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00B050"/>
                          </a:solidFill>
                          <a:latin typeface="+mn-lt"/>
                        </a:rPr>
                        <a:t>Nova reunião com os Associados para apresentação do projeto visando a colaboração no inicio do projeto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99014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Negociações em Andamento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176753"/>
              </p:ext>
            </p:extLst>
          </p:nvPr>
        </p:nvGraphicFramePr>
        <p:xfrm>
          <a:off x="285750" y="4014065"/>
          <a:ext cx="8572500" cy="189686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Planejamento de implantação nos Associados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Tetra/Abradimex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Sem retorno da D-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Hosp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HospFar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13/08/2018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Profarma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mencionou que teve problema com 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Emba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a 7 anos atrás 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112388"/>
              </p:ext>
            </p:extLst>
          </p:nvPr>
        </p:nvGraphicFramePr>
        <p:xfrm>
          <a:off x="296525" y="1583795"/>
          <a:ext cx="8572499" cy="2019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5275">
                  <a:extLst>
                    <a:ext uri="{9D8B030D-6E8A-4147-A177-3AD203B41FA5}">
                      <a16:colId xmlns:a16="http://schemas.microsoft.com/office/drawing/2014/main" val="3908867588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0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674">
                  <a:extLst>
                    <a:ext uri="{9D8B030D-6E8A-4147-A177-3AD203B41FA5}">
                      <a16:colId xmlns:a16="http://schemas.microsoft.com/office/drawing/2014/main" val="3231722089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Associados para Contato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Associados já Contatados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Associados Implantados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Mafra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D-</a:t>
                      </a: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(25/06/2018)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000" b="0" i="0" u="none" strike="noStrike" kern="1200" baseline="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000" b="0" i="0" u="none" strike="noStrike" kern="1200" baseline="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MedComerce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HospFar (25/06/2018)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ProHosp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BioHosp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(27/07/2018)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Oncoprod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Profarma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Specialty</a:t>
                      </a:r>
                      <a:r>
                        <a:rPr lang="pt-BR" sz="1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(09/08/2018)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FGfarma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Expressa  (11/07/2018)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81294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Victória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Elfa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(20/08/2018)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54605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3922019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EBCFA979-6855-49C1-891A-A0CB08D928BE}"/>
              </a:ext>
            </a:extLst>
          </p:cNvPr>
          <p:cNvSpPr/>
          <p:nvPr/>
        </p:nvSpPr>
        <p:spPr>
          <a:xfrm>
            <a:off x="3011316" y="3644733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 Projeto Compra Conjunta</a:t>
            </a:r>
          </a:p>
        </p:txBody>
      </p:sp>
    </p:spTree>
    <p:extLst>
      <p:ext uri="{BB962C8B-B14F-4D97-AF65-F5344CB8AC3E}">
        <p14:creationId xmlns:p14="http://schemas.microsoft.com/office/powerpoint/2010/main" val="1615257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Cadastro Positivo Serasa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Implantar o produto Relato Analítico da Serasa, que contem informações de mercado e com contra partida de envio de informações.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147888"/>
              </p:ext>
            </p:extLst>
          </p:nvPr>
        </p:nvGraphicFramePr>
        <p:xfrm>
          <a:off x="245773" y="2431541"/>
          <a:ext cx="5516214" cy="351043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Apresentação do Projeto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Reunião de entendimento do produto da Serasa e alinhamento das fases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05/03/2018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05/03/2018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Proposta Comercial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Entendimento Proposta Comercial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Identificação dos produtos (Relato/BFIN)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Apresentação em Assembleia</a:t>
                      </a:r>
                      <a:r>
                        <a:rPr lang="pt-BR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Apresentação do projeto para os Associados levantar as condições para implantação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22/05/2018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22/05/2018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233876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Elaboração arquivos e relatórios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Preparação de arquivos pelos associados envio de teste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23/05/2018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25/06/2018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Implantação piloto e implantação dos relatórios de analise.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Implantação do processo no associado piloto e posteriormente aos demais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7206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26/06/2018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Em negociação Serasa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tângulo de cantos arredondados 12">
            <a:extLst>
              <a:ext uri="{FF2B5EF4-FFF2-40B4-BE49-F238E27FC236}">
                <a16:creationId xmlns:a16="http://schemas.microsoft.com/office/drawing/2014/main" id="{5B1B666D-B958-4CF7-BC90-1A841ED7F52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2" name="Gráfico 21">
            <a:extLst>
              <a:ext uri="{FF2B5EF4-FFF2-40B4-BE49-F238E27FC236}">
                <a16:creationId xmlns:a16="http://schemas.microsoft.com/office/drawing/2014/main" id="{AAAF8B92-B84D-4996-9B6B-8002EC5C63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4534517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0" name="Picture 4" descr="D:\JrMachado\ID2\ID2\MGP\Imagens\sphereGreen.png">
            <a:extLst>
              <a:ext uri="{FF2B5EF4-FFF2-40B4-BE49-F238E27FC236}">
                <a16:creationId xmlns:a16="http://schemas.microsoft.com/office/drawing/2014/main" id="{CBC3C5BE-6FEB-4EE3-A154-BAD0E73A8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4121333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9" descr="D:\JrMachado\ID2\ID2\MGP\Imagens\sphereYellow.png">
            <a:extLst>
              <a:ext uri="{FF2B5EF4-FFF2-40B4-BE49-F238E27FC236}">
                <a16:creationId xmlns:a16="http://schemas.microsoft.com/office/drawing/2014/main" id="{0270AD94-1B22-4550-B0ED-CA665EDE8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468914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14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035033"/>
              </p:ext>
            </p:extLst>
          </p:nvPr>
        </p:nvGraphicFramePr>
        <p:xfrm>
          <a:off x="296525" y="1583795"/>
          <a:ext cx="8572500" cy="35588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98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Entendimentos a oportunidades de serviços da Serasa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10/04/2018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Apresentação do projeto para 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22/05/201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Levantamento dos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06/06/201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Alinhamento com time Comercial da Serasa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12/06/2018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Pesquisa de contratos com Comercial Serasa e montar estratégia de atendimento.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Aguardando definição Serasa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Vai retornar ligação com posicionamento</a:t>
                      </a:r>
                    </a:p>
                    <a:p>
                      <a:endParaRPr lang="pt-BR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20/08/2018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804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não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573620"/>
              </p:ext>
            </p:extLst>
          </p:nvPr>
        </p:nvGraphicFramePr>
        <p:xfrm>
          <a:off x="285750" y="4014065"/>
          <a:ext cx="8572500" cy="19173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Alguns contratos talvez tenham que ser refeitos e outros  talvez tenham que ser tocados diretamente pela Serasa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Daniel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06/08/2018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78398"/>
              </p:ext>
            </p:extLst>
          </p:nvPr>
        </p:nvGraphicFramePr>
        <p:xfrm>
          <a:off x="296525" y="1583795"/>
          <a:ext cx="8572500" cy="176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Aguardando o retorno da ação para formalização de contratos com 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kern="1200" baseline="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14/08/2018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CA65444-A384-452A-B752-0827322910F0}"/>
              </a:ext>
            </a:extLst>
          </p:cNvPr>
          <p:cNvSpPr/>
          <p:nvPr/>
        </p:nvSpPr>
        <p:spPr>
          <a:xfrm>
            <a:off x="3011316" y="3244334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 Projeto Compra Conjunta</a:t>
            </a:r>
          </a:p>
        </p:txBody>
      </p:sp>
    </p:spTree>
    <p:extLst>
      <p:ext uri="{BB962C8B-B14F-4D97-AF65-F5344CB8AC3E}">
        <p14:creationId xmlns:p14="http://schemas.microsoft.com/office/powerpoint/2010/main" val="4156632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IQVIA – Pesquisa de Imagem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Projeto de pesquisa de informações sobre indústria farmacêutica em relação aos associados da Abradimex.</a:t>
            </a:r>
          </a:p>
          <a:p>
            <a:pPr>
              <a:spcBef>
                <a:spcPct val="50000"/>
              </a:spcBef>
              <a:defRPr/>
            </a:pP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815688"/>
              </p:ext>
            </p:extLst>
          </p:nvPr>
        </p:nvGraphicFramePr>
        <p:xfrm>
          <a:off x="245773" y="2431541"/>
          <a:ext cx="5516214" cy="324770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Estruturação do modelo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Apresentação do modelo de pesquisa aos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02 – Condução da Pesquisa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2456918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7" name="Picture 4" descr="D:\JrMachado\ID2\ID2\MGP\Imagens\sphereGreen.png">
            <a:extLst>
              <a:ext uri="{FF2B5EF4-FFF2-40B4-BE49-F238E27FC236}">
                <a16:creationId xmlns:a16="http://schemas.microsoft.com/office/drawing/2014/main" id="{B4D1A35F-22D4-4497-B919-073FB4138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706" y="302395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52472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r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99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CC81"/>
        </a:hlink>
        <a:folHlink>
          <a:srgbClr val="FFE9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99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CC81"/>
        </a:hlink>
        <a:folHlink>
          <a:srgbClr val="FFE9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38940</TotalTime>
  <Words>1173</Words>
  <Application>Microsoft Office PowerPoint</Application>
  <PresentationFormat>Apresentação na tela (4:3)</PresentationFormat>
  <Paragraphs>332</Paragraphs>
  <Slides>16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16</vt:i4>
      </vt:variant>
    </vt:vector>
  </HeadingPairs>
  <TitlesOfParts>
    <vt:vector size="25" baseType="lpstr">
      <vt:lpstr>ＭＳ Ｐゴシック</vt:lpstr>
      <vt:lpstr>Arial</vt:lpstr>
      <vt:lpstr>Calibri</vt:lpstr>
      <vt:lpstr>Verdana</vt:lpstr>
      <vt:lpstr>Wingdings</vt:lpstr>
      <vt:lpstr>Personalizar design</vt:lpstr>
      <vt:lpstr>Default Design</vt:lpstr>
      <vt:lpstr>1_Personalizar design</vt:lpstr>
      <vt:lpstr>2_Personalizar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Vivo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Vivo</dc:creator>
  <cp:lastModifiedBy>Andre Bensemana</cp:lastModifiedBy>
  <cp:revision>535</cp:revision>
  <dcterms:created xsi:type="dcterms:W3CDTF">2006-07-25T21:08:26Z</dcterms:created>
  <dcterms:modified xsi:type="dcterms:W3CDTF">2019-01-08T12:16:11Z</dcterms:modified>
</cp:coreProperties>
</file>