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7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15" r:id="rId19"/>
    <p:sldId id="323" r:id="rId20"/>
    <p:sldId id="305" r:id="rId21"/>
    <p:sldId id="306" r:id="rId22"/>
    <p:sldId id="309" r:id="rId23"/>
    <p:sldId id="328" r:id="rId24"/>
    <p:sldId id="325" r:id="rId25"/>
    <p:sldId id="330" r:id="rId26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/>
    </p:custShow>
    <p:custShow name="Nova Sede" id="5">
      <p:sldLst/>
    </p:custShow>
    <p:custShow name="Rastreabilidade" id="6">
      <p:sldLst>
        <p:sld r:id="rId19"/>
        <p:sld r:id="rId20"/>
      </p:sldLst>
    </p:custShow>
    <p:custShow name="Laudo Técnico" id="7">
      <p:sldLst>
        <p:sld r:id="rId21"/>
        <p:sld r:id="rId22"/>
      </p:sldLst>
    </p:custShow>
    <p:custShow name="Plano de Saude" id="8">
      <p:sldLst>
        <p:sld r:id="rId24"/>
        <p:sld r:id="rId25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2" autoAdjust="0"/>
    <p:restoredTop sz="88745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7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9" y="1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11737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7547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9" y="9517547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2" rIns="96603" bIns="48302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Alexandre Santos – (11) 97131-1981</a:t>
            </a:r>
          </a:p>
          <a:p>
            <a:r>
              <a:rPr lang="pt-BR" dirty="0"/>
              <a:t>E-mail: alexandre.santos@iqvia.com</a:t>
            </a:r>
          </a:p>
          <a:p>
            <a:r>
              <a:rPr lang="pt-BR" dirty="0"/>
              <a:t>Marcelo Meletti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DEZEMBRO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0948"/>
              </p:ext>
            </p:extLst>
          </p:nvPr>
        </p:nvGraphicFramePr>
        <p:xfrm>
          <a:off x="296525" y="1583795"/>
          <a:ext cx="8572500" cy="340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informações dos contatos da pesquisa, Comercial/Marketing/</a:t>
                      </a:r>
                      <a:r>
                        <a:rPr lang="pt-BR" sz="1000" dirty="0" err="1">
                          <a:latin typeface="+mn-lt"/>
                        </a:rPr>
                        <a:t>Logistica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716553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complemento de informações de contatos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725401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um posicionamento de quando será incitado a  pesquisa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454665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Os links foram enviados em 14/11/2018 e até o momento apenas uma empresa respondeu.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59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0312"/>
              </p:ext>
            </p:extLst>
          </p:nvPr>
        </p:nvGraphicFramePr>
        <p:xfrm>
          <a:off x="245773" y="2431541"/>
          <a:ext cx="5516214" cy="323668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843038">
            <a:off x="2171696" y="4242558"/>
            <a:ext cx="17899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3935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sendo realizados e teremos uma reunião em janeiro para posicionamento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9443"/>
              </p:ext>
            </p:extLst>
          </p:nvPr>
        </p:nvGraphicFramePr>
        <p:xfrm>
          <a:off x="296525" y="1583795"/>
          <a:ext cx="8572500" cy="3001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JrMachado\ID2\ID2\MGP\Imagens\sphereRed.png">
            <a:extLst>
              <a:ext uri="{FF2B5EF4-FFF2-40B4-BE49-F238E27FC236}">
                <a16:creationId xmlns:a16="http://schemas.microsoft.com/office/drawing/2014/main" id="{4C90B944-DE3A-4E3A-871F-53446E42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2364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9EAEF814-F449-4642-B01C-842D88CA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73232" cy="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04096"/>
              </p:ext>
            </p:extLst>
          </p:nvPr>
        </p:nvGraphicFramePr>
        <p:xfrm>
          <a:off x="251520" y="1583795"/>
          <a:ext cx="8617505" cy="37629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Hosfar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avançando com nos testes de qualificação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autorizou a colocação dos pedidos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 ainda não iniciou a compra pela tabela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2881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agendada com TETRA e não realizada devido a compromissos dos consultores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 Proforma, declinou do projeto devido a exigência de utilizar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Emerson não respondeu ao e-mail do Patrick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Audio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conferencia desmarcada pela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Tetra anunciou a desistência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 reunião realizada com a EMBA será planejado uma nova abordagem para ofertar aos Associados a parceria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45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780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 desiste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8742"/>
              </p:ext>
            </p:extLst>
          </p:nvPr>
        </p:nvGraphicFramePr>
        <p:xfrm>
          <a:off x="296525" y="1583796"/>
          <a:ext cx="8572499" cy="19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183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 (24/10/2018)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57696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Tarefa 09 – Apresentação para Conselho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8506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55327F3B-5265-42F5-9D37-54AFC236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79" y="45089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73367"/>
              </p:ext>
            </p:extLst>
          </p:nvPr>
        </p:nvGraphicFramePr>
        <p:xfrm>
          <a:off x="296525" y="1583795"/>
          <a:ext cx="8572500" cy="39825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Preparação de apresentação para reunião com o Conselho.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5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81422</TotalTime>
  <Words>2460</Words>
  <Application>Microsoft Office PowerPoint</Application>
  <PresentationFormat>Apresentação na tela (4:3)</PresentationFormat>
  <Paragraphs>514</Paragraphs>
  <Slides>22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  <vt:variant>
        <vt:lpstr>Apresentações personalizadas</vt:lpstr>
      </vt:variant>
      <vt:variant>
        <vt:i4>11</vt:i4>
      </vt:variant>
    </vt:vector>
  </HeadingPairs>
  <TitlesOfParts>
    <vt:vector size="42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629</cp:revision>
  <cp:lastPrinted>2019-01-08T13:16:22Z</cp:lastPrinted>
  <dcterms:created xsi:type="dcterms:W3CDTF">2006-07-25T21:08:26Z</dcterms:created>
  <dcterms:modified xsi:type="dcterms:W3CDTF">2019-01-08T13:16:42Z</dcterms:modified>
</cp:coreProperties>
</file>