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25"/>
  </p:notesMasterIdLst>
  <p:sldIdLst>
    <p:sldId id="257" r:id="rId5"/>
    <p:sldId id="302" r:id="rId6"/>
    <p:sldId id="310" r:id="rId7"/>
    <p:sldId id="288" r:id="rId8"/>
    <p:sldId id="327" r:id="rId9"/>
    <p:sldId id="329" r:id="rId10"/>
    <p:sldId id="293" r:id="rId11"/>
    <p:sldId id="304" r:id="rId12"/>
    <p:sldId id="307" r:id="rId13"/>
    <p:sldId id="308" r:id="rId14"/>
    <p:sldId id="311" r:id="rId15"/>
    <p:sldId id="319" r:id="rId16"/>
    <p:sldId id="312" r:id="rId17"/>
    <p:sldId id="320" r:id="rId18"/>
    <p:sldId id="315" r:id="rId19"/>
    <p:sldId id="323" r:id="rId20"/>
    <p:sldId id="305" r:id="rId21"/>
    <p:sldId id="306" r:id="rId22"/>
    <p:sldId id="328" r:id="rId23"/>
    <p:sldId id="325" r:id="rId24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1"/>
      </p:sldLst>
    </p:custShow>
    <p:custShow name="Cadastro Positivo" id="1">
      <p:sldLst>
        <p:sld r:id="rId12"/>
        <p:sld r:id="rId13"/>
        <p:sld r:id="rId14"/>
      </p:sldLst>
    </p:custShow>
    <p:custShow name="IQVIA" id="2">
      <p:sldLst>
        <p:sld r:id="rId15"/>
        <p:sld r:id="rId16"/>
      </p:sldLst>
    </p:custShow>
    <p:custShow name="Close-up" id="3">
      <p:sldLst>
        <p:sld r:id="rId17"/>
        <p:sld r:id="rId18"/>
      </p:sldLst>
    </p:custShow>
    <p:custShow name="Periódicos" id="4">
      <p:sldLst/>
    </p:custShow>
    <p:custShow name="Nova Sede" id="5">
      <p:sldLst/>
    </p:custShow>
    <p:custShow name="Rastreabilidade" id="6">
      <p:sldLst>
        <p:sld r:id="rId19"/>
        <p:sld r:id="rId20"/>
      </p:sldLst>
    </p:custShow>
    <p:custShow name="Laudo Técnico" id="7">
      <p:sldLst>
        <p:sld r:id="rId21"/>
        <p:sld r:id="rId22"/>
      </p:sldLst>
    </p:custShow>
    <p:custShow name="Plano de Saude" id="8">
      <p:sldLst>
        <p:sld r:id="rId23"/>
        <p:sld r:id="rId24"/>
      </p:sldLst>
    </p:custShow>
    <p:custShow name="Fórum de Roubo de Carga" id="9">
      <p:sldLst/>
    </p:custShow>
    <p:custShow name="Concluidas" id="1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280" autoAdjust="0"/>
  </p:normalViewPr>
  <p:slideViewPr>
    <p:cSldViewPr>
      <p:cViewPr varScale="1">
        <p:scale>
          <a:sx n="72" d="100"/>
          <a:sy n="72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0.71099999999999997</c:v>
                </c:pt>
                <c:pt idx="1">
                  <c:v>0.69799999999999995</c:v>
                </c:pt>
                <c:pt idx="2">
                  <c:v>-1.3000000000000001E-2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0.9375</c:v>
                </c:pt>
                <c:pt idx="1">
                  <c:v>0.875</c:v>
                </c:pt>
                <c:pt idx="2">
                  <c:v>-0.125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Emerson </a:t>
            </a:r>
            <a:r>
              <a:rPr lang="pt-BR" dirty="0" err="1"/>
              <a:t>Bulcão</a:t>
            </a:r>
            <a:r>
              <a:rPr lang="pt-BR" dirty="0"/>
              <a:t> – cel. (19) 99957-4848</a:t>
            </a:r>
          </a:p>
          <a:p>
            <a:r>
              <a:rPr lang="pt-BR" dirty="0"/>
              <a:t>E-mail – emerson.bulcão@tetraconsulting.com.br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Ronaldo Vinagre – Cel. (19)-999690-4283</a:t>
            </a:r>
          </a:p>
          <a:p>
            <a:r>
              <a:rPr lang="pt-BR" dirty="0"/>
              <a:t>E-mail – ronaldo.vinagre@tetraconsulting.com.br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Marcos </a:t>
            </a:r>
            <a:r>
              <a:rPr lang="pt-BR" dirty="0" err="1"/>
              <a:t>Castanon</a:t>
            </a:r>
            <a:r>
              <a:rPr lang="pt-BR" dirty="0"/>
              <a:t> </a:t>
            </a:r>
            <a:r>
              <a:rPr lang="pt-BR" dirty="0" err="1"/>
              <a:t>Tibiriça</a:t>
            </a:r>
            <a:r>
              <a:rPr lang="pt-BR" dirty="0"/>
              <a:t> – (11) 94327-7484 | (11) 5087-8969</a:t>
            </a:r>
          </a:p>
          <a:p>
            <a:r>
              <a:rPr lang="pt-BR" dirty="0"/>
              <a:t>E-mail: marcos.tibirica@i3g.com.br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Alexandre Santos – (11) 97131-1981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E-mail: alexandre.santos@iqvia.com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Marcelo Meletti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Paulo Paiva – (11) 98121-2843</a:t>
            </a:r>
          </a:p>
          <a:p>
            <a:r>
              <a:rPr lang="pt-BR" dirty="0"/>
              <a:t>E-mail: ppaiva@close-upinternational.com.br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Antonielly Garcia Rodrigues – 51</a:t>
            </a:r>
          </a:p>
          <a:p>
            <a:r>
              <a:rPr lang="pt-BR" dirty="0"/>
              <a:t>E-mail: ANTONIELLY.RODRIGUES@anvisa.gov.br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3040922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71%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70%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88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70754" y="3838558"/>
            <a:ext cx="2802493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OUTUBRO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2593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Serasa não responde as ligações e-mails.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Estudo de proposta da consultoria 3G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72682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 apresentação da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40616"/>
              </p:ext>
            </p:extLst>
          </p:nvPr>
        </p:nvGraphicFramePr>
        <p:xfrm>
          <a:off x="245773" y="2431541"/>
          <a:ext cx="5516214" cy="31018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8887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Prospecção de Clientes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Período de Captação de Clientes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26096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7FCDC3FD-C9F8-4ADA-B145-6E180E74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002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92595"/>
              </p:ext>
            </p:extLst>
          </p:nvPr>
        </p:nvGraphicFramePr>
        <p:xfrm>
          <a:off x="296525" y="1583795"/>
          <a:ext cx="8572500" cy="20782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3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informações ao Meletti do andamento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com folder sobre parceria da IQVIA e ABRADIMEX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Solicitado pela IQVIA o contato dos representantes de cada empresa para receber informações do questionário.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para a IQVIA sobre os contatos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25398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1" kern="120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B887933-3004-4CEE-BDDB-63906C877D8C}"/>
              </a:ext>
            </a:extLst>
          </p:cNvPr>
          <p:cNvSpPr txBox="1"/>
          <p:nvPr/>
        </p:nvSpPr>
        <p:spPr>
          <a:xfrm rot="19400876">
            <a:off x="1730358" y="3927303"/>
            <a:ext cx="10801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Parado</a:t>
            </a:r>
          </a:p>
        </p:txBody>
      </p:sp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27573"/>
              </p:ext>
            </p:extLst>
          </p:nvPr>
        </p:nvGraphicFramePr>
        <p:xfrm>
          <a:off x="296525" y="1583795"/>
          <a:ext cx="8572500" cy="22820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Reunião com Presidência do Conselho (Paulo, Marcos e Paulo Paiva, Tiago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58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para o Paulo Paiva para retomar o assunto.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 contato om o Paulo, o assunto será retomado na reunião dos associados dia 07/11/2018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0" y="1155460"/>
            <a:ext cx="8715437" cy="1259151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O</a:t>
            </a:r>
            <a:r>
              <a:rPr lang="pt-BR" sz="1600" dirty="0"/>
              <a:t> Sistema Nacional de Controle de Medicamentos (SNCM), visa controlar a produção, distribuição, comercialização, dispensação e a prescrição médica, odontológica e medicamento de uso humano, veterinária.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672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20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67468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pelo responsável na Anvisa o projeto não está parado estão sendo realizados testes.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testes estão em andamento e o relatório de resultados está sendo elaborado. Além disso uma nova versão da especificação está sendo elaborada para complementar 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8726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JrMachado\ID2\ID2\MGP\Imagens\sphereRed.png">
            <a:extLst>
              <a:ext uri="{FF2B5EF4-FFF2-40B4-BE49-F238E27FC236}">
                <a16:creationId xmlns:a16="http://schemas.microsoft.com/office/drawing/2014/main" id="{41DFDFC1-D5F7-4B9B-97DC-EFA101999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19041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914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87812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75808563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79443"/>
              </p:ext>
            </p:extLst>
          </p:nvPr>
        </p:nvGraphicFramePr>
        <p:xfrm>
          <a:off x="296525" y="1583795"/>
          <a:ext cx="8572500" cy="30011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para agendar reunião com Tiberio da ELFA 26/10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desmarcada pelo Grupo </a:t>
                      </a:r>
                      <a:r>
                        <a:rPr lang="pt-BR" sz="10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reagendada para dia 29/10.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entre ELFA, AGAS Corretora para levantamento de informações complementares para estudo de proposta mais adequada a ELFA.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8442621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64094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:\JrMachado\ID2\ID2\MGP\Imagens\sphereRed.png">
            <a:extLst>
              <a:ext uri="{FF2B5EF4-FFF2-40B4-BE49-F238E27FC236}">
                <a16:creationId xmlns:a16="http://schemas.microsoft.com/office/drawing/2014/main" id="{D9259F9E-FA9D-49BF-8ADA-8B9409B5B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12" y="42088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D:\JrMachado\ID2\ID2\MGP\Imagens\sphereYellow.png">
            <a:extLst>
              <a:ext uri="{FF2B5EF4-FFF2-40B4-BE49-F238E27FC236}">
                <a16:creationId xmlns:a16="http://schemas.microsoft.com/office/drawing/2014/main" id="{43F7D5E7-9A5C-4F71-B78C-B8C813C3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74869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D:\JrMachado\ID2\ID2\MGP\Imagens\sphereYellow.png">
            <a:extLst>
              <a:ext uri="{FF2B5EF4-FFF2-40B4-BE49-F238E27FC236}">
                <a16:creationId xmlns:a16="http://schemas.microsoft.com/office/drawing/2014/main" id="{9FDF23B6-1A64-43D9-81BB-8E6A61562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72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68422"/>
              </p:ext>
            </p:extLst>
          </p:nvPr>
        </p:nvGraphicFramePr>
        <p:xfrm>
          <a:off x="251520" y="1583795"/>
          <a:ext cx="8617505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Emerson enviou as informações para os associados, Oncoprod,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BioHosp, Expressa, deixando o restante de fora.</a:t>
                      </a:r>
                    </a:p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Projeto está atrasado em 13%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a Tetra para alinhamento do inicio da vigência do processo de compra coletiva.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Diretor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para iniciar o processo de compra no modelo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(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call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 com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e Igor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solicitando informações do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Informações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já enviada ao Emerson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12:30, enviado mensagem ao Ronaldo Vinagre 15:00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Retorno do Rodrigo sobre andamento, aguardando informações da Renata.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67631"/>
              </p:ext>
            </p:extLst>
          </p:nvPr>
        </p:nvGraphicFramePr>
        <p:xfrm>
          <a:off x="251520" y="1583795"/>
          <a:ext cx="8617505" cy="3718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14:20, enviado mensagem ao Ronaldo Vinagre 14:20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Contato realizado com Emerson, ficou de enviar hoje a planilha de acompanhamento atualizada e dar foco na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para implantação antes do dia 07/11.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24/10/2018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Troca de e-mails entre Tetra e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foi solicitado agendamento com equipe técnica para acertar a questão de qualificação.</a:t>
                      </a:r>
                    </a:p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Obj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 é implantar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até dia 07/11/2018.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para apresentação da EMBA/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Knauf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com o time técnico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Hospfar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3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4912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Valor praticado da ELFA é muito próximo ao da tabela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06072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(não aderiu)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34960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79750"/>
              </p:ext>
            </p:extLst>
          </p:nvPr>
        </p:nvGraphicFramePr>
        <p:xfrm>
          <a:off x="296525" y="1583795"/>
          <a:ext cx="8572500" cy="37386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proposta da G3 para analise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para analise da proposta da 3G Consultoria – solicitado nova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71240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 proposta enviada aguardando analise.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93392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Elaboração de PPT para apresentação para o Conselho Diretor.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01/11/2018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50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73873</TotalTime>
  <Words>2212</Words>
  <Application>Microsoft Office PowerPoint</Application>
  <PresentationFormat>Apresentação na tela (4:3)</PresentationFormat>
  <Paragraphs>459</Paragraphs>
  <Slides>20</Slides>
  <Notes>8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20</vt:i4>
      </vt:variant>
      <vt:variant>
        <vt:lpstr>Apresentações personalizadas</vt:lpstr>
      </vt:variant>
      <vt:variant>
        <vt:i4>11</vt:i4>
      </vt:variant>
    </vt:vector>
  </HeadingPairs>
  <TitlesOfParts>
    <vt:vector size="40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617</cp:revision>
  <cp:lastPrinted>2018-10-15T18:22:21Z</cp:lastPrinted>
  <dcterms:created xsi:type="dcterms:W3CDTF">2006-07-25T21:08:26Z</dcterms:created>
  <dcterms:modified xsi:type="dcterms:W3CDTF">2019-01-08T12:51:02Z</dcterms:modified>
</cp:coreProperties>
</file>