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280" autoAdjust="0"/>
  </p:normalViewPr>
  <p:slideViewPr>
    <p:cSldViewPr>
      <p:cViewPr varScale="1">
        <p:scale>
          <a:sx n="68" d="100"/>
          <a:sy n="68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0.88823529411764712</c:v>
                </c:pt>
                <c:pt idx="1">
                  <c:v>0.88529411764705879</c:v>
                </c:pt>
                <c:pt idx="2">
                  <c:v>-2.9411764705882353E-3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SETEMBRO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26550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6715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0803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34210"/>
              </p:ext>
            </p:extLst>
          </p:nvPr>
        </p:nvGraphicFramePr>
        <p:xfrm>
          <a:off x="296525" y="1583795"/>
          <a:ext cx="8572500" cy="3016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19940888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366"/>
              </p:ext>
            </p:extLst>
          </p:nvPr>
        </p:nvGraphicFramePr>
        <p:xfrm>
          <a:off x="296525" y="1583795"/>
          <a:ext cx="8572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5324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66913</TotalTime>
  <Words>2431</Words>
  <Application>Microsoft Office PowerPoint</Application>
  <PresentationFormat>Apresentação na tela (4:3)</PresentationFormat>
  <Paragraphs>616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589</cp:revision>
  <cp:lastPrinted>2018-09-24T14:14:46Z</cp:lastPrinted>
  <dcterms:created xsi:type="dcterms:W3CDTF">2006-07-25T21:08:26Z</dcterms:created>
  <dcterms:modified xsi:type="dcterms:W3CDTF">2019-01-08T12:35:32Z</dcterms:modified>
</cp:coreProperties>
</file>